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053D15A9-FBB2-430A-8C7B-663926FF4D19}" v="1262" dt="2022-08-16T05:08:45.599"/>
    <p1510:client id="{10340FDF-B15C-4CFF-B487-146F9B98A252}" v="28" dt="2021-08-10T21:47:37.589"/>
    <p1510:client id="{3263723B-BC6B-4708-99BB-3FEE094804B0}" v="1564" dt="2022-08-15T08:11:47.982"/>
    <p1510:client id="{3BA0D230-C853-4667-83F9-D85E65BD4B24}" v="2" dt="2021-08-19T16:32:24.566"/>
    <p1510:client id="{5A0AAAB8-49A6-F942-A54D-C6F3E5FF3A63}" v="89" dt="2021-07-13T17:54:45.232"/>
    <p1510:client id="{5FEC83C4-905B-49A2-9CD7-F7B484564B01}" v="1209" dt="2022-08-15T19:58:50.956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4AD2342-D1FD-4752-9F22-AEC20D306288}" v="2096" dt="2022-08-16T17:23:24.664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68C90C-EBE7-4FBF-A9CA-973D509D940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E5435D8-B82F-4C73-B245-AC8C35884A3C}">
      <dgm:prSet/>
      <dgm:spPr/>
      <dgm:t>
        <a:bodyPr/>
        <a:lstStyle/>
        <a:p>
          <a:r>
            <a:rPr lang="en-US"/>
            <a:t>Executive Summary</a:t>
          </a:r>
        </a:p>
      </dgm:t>
    </dgm:pt>
    <dgm:pt modelId="{7D5CF281-A251-4A0D-BA2C-4DC3DE8DCAFB}" type="parTrans" cxnId="{C652BDB5-8DA3-4F1A-B93D-4E014F58F97A}">
      <dgm:prSet/>
      <dgm:spPr/>
      <dgm:t>
        <a:bodyPr/>
        <a:lstStyle/>
        <a:p>
          <a:endParaRPr lang="en-US"/>
        </a:p>
      </dgm:t>
    </dgm:pt>
    <dgm:pt modelId="{9775E673-01A7-4D32-9CE7-0770D2A17FCF}" type="sibTrans" cxnId="{C652BDB5-8DA3-4F1A-B93D-4E014F58F97A}">
      <dgm:prSet/>
      <dgm:spPr/>
      <dgm:t>
        <a:bodyPr/>
        <a:lstStyle/>
        <a:p>
          <a:endParaRPr lang="en-US"/>
        </a:p>
      </dgm:t>
    </dgm:pt>
    <dgm:pt modelId="{5AE3E2CA-D6F5-4AD8-AF60-53539333AA85}">
      <dgm:prSet/>
      <dgm:spPr/>
      <dgm:t>
        <a:bodyPr/>
        <a:lstStyle/>
        <a:p>
          <a:r>
            <a:rPr lang="en-US"/>
            <a:t>Data collection methodology:</a:t>
          </a:r>
        </a:p>
      </dgm:t>
    </dgm:pt>
    <dgm:pt modelId="{4D5DB92D-01E9-4940-800B-18F1E7CB53F3}" type="parTrans" cxnId="{DFB40BB7-BF2F-4773-A1B7-B94053509BF6}">
      <dgm:prSet/>
      <dgm:spPr/>
      <dgm:t>
        <a:bodyPr/>
        <a:lstStyle/>
        <a:p>
          <a:endParaRPr lang="en-US"/>
        </a:p>
      </dgm:t>
    </dgm:pt>
    <dgm:pt modelId="{1C99FA70-8D8D-4B17-B045-3277950E02D9}" type="sibTrans" cxnId="{DFB40BB7-BF2F-4773-A1B7-B94053509BF6}">
      <dgm:prSet/>
      <dgm:spPr/>
      <dgm:t>
        <a:bodyPr/>
        <a:lstStyle/>
        <a:p>
          <a:endParaRPr lang="en-US"/>
        </a:p>
      </dgm:t>
    </dgm:pt>
    <dgm:pt modelId="{F26DE502-F634-4C3A-B0A1-0AC35EB82994}">
      <dgm:prSet/>
      <dgm:spPr/>
      <dgm:t>
        <a:bodyPr/>
        <a:lstStyle/>
        <a:p>
          <a:r>
            <a:rPr lang="en-US"/>
            <a:t>SpaceX Rest API</a:t>
          </a:r>
        </a:p>
      </dgm:t>
    </dgm:pt>
    <dgm:pt modelId="{10EC9503-7388-4370-A0EE-1D73BB3F1349}" type="parTrans" cxnId="{D3C8E49A-1F06-47FD-B909-A79896BFC6DE}">
      <dgm:prSet/>
      <dgm:spPr/>
      <dgm:t>
        <a:bodyPr/>
        <a:lstStyle/>
        <a:p>
          <a:endParaRPr lang="en-US"/>
        </a:p>
      </dgm:t>
    </dgm:pt>
    <dgm:pt modelId="{0EF3338C-172B-43CE-86D5-47603E6D2545}" type="sibTrans" cxnId="{D3C8E49A-1F06-47FD-B909-A79896BFC6DE}">
      <dgm:prSet/>
      <dgm:spPr/>
      <dgm:t>
        <a:bodyPr/>
        <a:lstStyle/>
        <a:p>
          <a:endParaRPr lang="en-US"/>
        </a:p>
      </dgm:t>
    </dgm:pt>
    <dgm:pt modelId="{1ADB70B4-4F85-4A4E-BCB8-A815D0BA888F}">
      <dgm:prSet/>
      <dgm:spPr/>
      <dgm:t>
        <a:bodyPr/>
        <a:lstStyle/>
        <a:p>
          <a:r>
            <a:rPr lang="en-US"/>
            <a:t>Web Scraping from Wikipedia</a:t>
          </a:r>
        </a:p>
      </dgm:t>
    </dgm:pt>
    <dgm:pt modelId="{F385F28C-862A-4CAB-AE9E-25B2FA0E0D02}" type="parTrans" cxnId="{F407603E-DBB5-41A8-99B0-E78613E1483C}">
      <dgm:prSet/>
      <dgm:spPr/>
      <dgm:t>
        <a:bodyPr/>
        <a:lstStyle/>
        <a:p>
          <a:endParaRPr lang="en-US"/>
        </a:p>
      </dgm:t>
    </dgm:pt>
    <dgm:pt modelId="{E64D3FB0-0A70-4BD6-982B-B081EBD4D3CC}" type="sibTrans" cxnId="{F407603E-DBB5-41A8-99B0-E78613E1483C}">
      <dgm:prSet/>
      <dgm:spPr/>
      <dgm:t>
        <a:bodyPr/>
        <a:lstStyle/>
        <a:p>
          <a:endParaRPr lang="en-US"/>
        </a:p>
      </dgm:t>
    </dgm:pt>
    <dgm:pt modelId="{50C71D83-CEB5-4728-96C9-C5BA9CA7A036}">
      <dgm:prSet/>
      <dgm:spPr/>
      <dgm:t>
        <a:bodyPr/>
        <a:lstStyle/>
        <a:p>
          <a:r>
            <a:rPr lang="en-US"/>
            <a:t>Perform data wrangling</a:t>
          </a:r>
        </a:p>
      </dgm:t>
    </dgm:pt>
    <dgm:pt modelId="{152EECA2-F939-4C26-A0C0-409562F7037B}" type="parTrans" cxnId="{BD5430F9-E8A5-454D-8071-54EBCA1B2096}">
      <dgm:prSet/>
      <dgm:spPr/>
      <dgm:t>
        <a:bodyPr/>
        <a:lstStyle/>
        <a:p>
          <a:endParaRPr lang="en-US"/>
        </a:p>
      </dgm:t>
    </dgm:pt>
    <dgm:pt modelId="{A28DAB0E-1A9E-46B9-B223-33E68F300E0E}" type="sibTrans" cxnId="{BD5430F9-E8A5-454D-8071-54EBCA1B2096}">
      <dgm:prSet/>
      <dgm:spPr/>
      <dgm:t>
        <a:bodyPr/>
        <a:lstStyle/>
        <a:p>
          <a:endParaRPr lang="en-US"/>
        </a:p>
      </dgm:t>
    </dgm:pt>
    <dgm:pt modelId="{DDE2C8DF-B804-43AA-8F94-8D5F702357CF}">
      <dgm:prSet/>
      <dgm:spPr/>
      <dgm:t>
        <a:bodyPr/>
        <a:lstStyle/>
        <a:p>
          <a:r>
            <a:rPr lang="en-US"/>
            <a:t>One-hot encoding</a:t>
          </a:r>
        </a:p>
      </dgm:t>
    </dgm:pt>
    <dgm:pt modelId="{A9CD4E68-E7DB-474C-953B-27A946ADCB1C}" type="parTrans" cxnId="{5731E040-7126-4D8D-AC69-DF7E67BCEBC6}">
      <dgm:prSet/>
      <dgm:spPr/>
      <dgm:t>
        <a:bodyPr/>
        <a:lstStyle/>
        <a:p>
          <a:endParaRPr lang="en-US"/>
        </a:p>
      </dgm:t>
    </dgm:pt>
    <dgm:pt modelId="{2F1C3E9C-13FB-4F1C-BC7B-3822F7E85A59}" type="sibTrans" cxnId="{5731E040-7126-4D8D-AC69-DF7E67BCEBC6}">
      <dgm:prSet/>
      <dgm:spPr/>
      <dgm:t>
        <a:bodyPr/>
        <a:lstStyle/>
        <a:p>
          <a:endParaRPr lang="en-US"/>
        </a:p>
      </dgm:t>
    </dgm:pt>
    <dgm:pt modelId="{A582089C-E8D7-4732-919E-05B6A21C5694}">
      <dgm:prSet/>
      <dgm:spPr/>
      <dgm:t>
        <a:bodyPr/>
        <a:lstStyle/>
        <a:p>
          <a:r>
            <a:rPr lang="en-US"/>
            <a:t>Perform exploratory data analysis (EDA) using visualization and SQL</a:t>
          </a:r>
        </a:p>
      </dgm:t>
    </dgm:pt>
    <dgm:pt modelId="{75F08B57-8618-4C95-AFD8-4C731CD31828}" type="parTrans" cxnId="{8E758E24-94D4-4F4C-8495-698EDB725F61}">
      <dgm:prSet/>
      <dgm:spPr/>
      <dgm:t>
        <a:bodyPr/>
        <a:lstStyle/>
        <a:p>
          <a:endParaRPr lang="en-US"/>
        </a:p>
      </dgm:t>
    </dgm:pt>
    <dgm:pt modelId="{8D56652F-C10A-4EFD-8E85-3354E7D45350}" type="sibTrans" cxnId="{8E758E24-94D4-4F4C-8495-698EDB725F61}">
      <dgm:prSet/>
      <dgm:spPr/>
      <dgm:t>
        <a:bodyPr/>
        <a:lstStyle/>
        <a:p>
          <a:endParaRPr lang="en-US"/>
        </a:p>
      </dgm:t>
    </dgm:pt>
    <dgm:pt modelId="{AD11F0EC-84AB-4CDB-BB36-71D67F79AC92}">
      <dgm:prSet/>
      <dgm:spPr/>
      <dgm:t>
        <a:bodyPr/>
        <a:lstStyle/>
        <a:p>
          <a:r>
            <a:rPr lang="en-US"/>
            <a:t>Perform interactive visual analytics using Folium and Plotly Dash</a:t>
          </a:r>
        </a:p>
      </dgm:t>
    </dgm:pt>
    <dgm:pt modelId="{2F1ADCAC-02F8-4111-B9ED-AB41289BB2A5}" type="parTrans" cxnId="{644D3416-B554-497C-BC9E-052205E2505C}">
      <dgm:prSet/>
      <dgm:spPr/>
      <dgm:t>
        <a:bodyPr/>
        <a:lstStyle/>
        <a:p>
          <a:endParaRPr lang="en-US"/>
        </a:p>
      </dgm:t>
    </dgm:pt>
    <dgm:pt modelId="{5C8EAE26-D038-404F-A96C-2544FF2D7998}" type="sibTrans" cxnId="{644D3416-B554-497C-BC9E-052205E2505C}">
      <dgm:prSet/>
      <dgm:spPr/>
      <dgm:t>
        <a:bodyPr/>
        <a:lstStyle/>
        <a:p>
          <a:endParaRPr lang="en-US"/>
        </a:p>
      </dgm:t>
    </dgm:pt>
    <dgm:pt modelId="{52DEC342-1A63-4EEB-AA2C-772C2733A1C3}">
      <dgm:prSet/>
      <dgm:spPr/>
      <dgm:t>
        <a:bodyPr/>
        <a:lstStyle/>
        <a:p>
          <a:r>
            <a:rPr lang="en-US"/>
            <a:t>Perform predictive analysis using classification models</a:t>
          </a:r>
        </a:p>
      </dgm:t>
    </dgm:pt>
    <dgm:pt modelId="{94703CC3-8294-48DC-99DE-A139FB779BD1}" type="parTrans" cxnId="{BA1456DA-E191-4AF2-AE61-C166A412EBAC}">
      <dgm:prSet/>
      <dgm:spPr/>
      <dgm:t>
        <a:bodyPr/>
        <a:lstStyle/>
        <a:p>
          <a:endParaRPr lang="en-US"/>
        </a:p>
      </dgm:t>
    </dgm:pt>
    <dgm:pt modelId="{ED217F2E-7420-4BAD-8498-DDDA8B0CEF4A}" type="sibTrans" cxnId="{BA1456DA-E191-4AF2-AE61-C166A412EBAC}">
      <dgm:prSet/>
      <dgm:spPr/>
      <dgm:t>
        <a:bodyPr/>
        <a:lstStyle/>
        <a:p>
          <a:endParaRPr lang="en-US"/>
        </a:p>
      </dgm:t>
    </dgm:pt>
    <dgm:pt modelId="{2A7CAE6B-4B46-432C-9560-CBCDAECA6730}">
      <dgm:prSet/>
      <dgm:spPr/>
      <dgm:t>
        <a:bodyPr/>
        <a:lstStyle/>
        <a:p>
          <a:r>
            <a:rPr lang="en-US"/>
            <a:t>Classification models LR, KNN, SVM and DT were built and evaluated</a:t>
          </a:r>
        </a:p>
      </dgm:t>
    </dgm:pt>
    <dgm:pt modelId="{9234BAAE-8D81-4CA6-AEE2-4E1ECA15876D}" type="parTrans" cxnId="{56B13409-427F-4171-803F-B0D3721BE480}">
      <dgm:prSet/>
      <dgm:spPr/>
      <dgm:t>
        <a:bodyPr/>
        <a:lstStyle/>
        <a:p>
          <a:endParaRPr lang="en-US"/>
        </a:p>
      </dgm:t>
    </dgm:pt>
    <dgm:pt modelId="{318A30A0-DCD4-4C54-A487-580C05398B71}" type="sibTrans" cxnId="{56B13409-427F-4171-803F-B0D3721BE480}">
      <dgm:prSet/>
      <dgm:spPr/>
      <dgm:t>
        <a:bodyPr/>
        <a:lstStyle/>
        <a:p>
          <a:endParaRPr lang="en-US"/>
        </a:p>
      </dgm:t>
    </dgm:pt>
    <dgm:pt modelId="{97B78FCC-7A4E-42AD-838C-914BC64A899C}" type="pres">
      <dgm:prSet presAssocID="{F868C90C-EBE7-4FBF-A9CA-973D509D9405}" presName="linear" presStyleCnt="0">
        <dgm:presLayoutVars>
          <dgm:animLvl val="lvl"/>
          <dgm:resizeHandles val="exact"/>
        </dgm:presLayoutVars>
      </dgm:prSet>
      <dgm:spPr/>
    </dgm:pt>
    <dgm:pt modelId="{1410CEE9-6491-495E-B7F6-553E8B2F0B12}" type="pres">
      <dgm:prSet presAssocID="{DE5435D8-B82F-4C73-B245-AC8C35884A3C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E48585DF-2FE7-46A2-A993-F5AD28178CF6}" type="pres">
      <dgm:prSet presAssocID="{9775E673-01A7-4D32-9CE7-0770D2A17FCF}" presName="spacer" presStyleCnt="0"/>
      <dgm:spPr/>
    </dgm:pt>
    <dgm:pt modelId="{C840CA72-A813-454C-8F9F-99E812ECD0D7}" type="pres">
      <dgm:prSet presAssocID="{5AE3E2CA-D6F5-4AD8-AF60-53539333AA8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7755C987-961F-4182-8B02-ECEE09773F97}" type="pres">
      <dgm:prSet presAssocID="{5AE3E2CA-D6F5-4AD8-AF60-53539333AA85}" presName="childText" presStyleLbl="revTx" presStyleIdx="0" presStyleCnt="3">
        <dgm:presLayoutVars>
          <dgm:bulletEnabled val="1"/>
        </dgm:presLayoutVars>
      </dgm:prSet>
      <dgm:spPr/>
    </dgm:pt>
    <dgm:pt modelId="{6EA46031-6955-4033-87B0-F07A013F9886}" type="pres">
      <dgm:prSet presAssocID="{50C71D83-CEB5-4728-96C9-C5BA9CA7A036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FA233DB9-03CE-45E6-920D-DCA398E72A6D}" type="pres">
      <dgm:prSet presAssocID="{50C71D83-CEB5-4728-96C9-C5BA9CA7A036}" presName="childText" presStyleLbl="revTx" presStyleIdx="1" presStyleCnt="3">
        <dgm:presLayoutVars>
          <dgm:bulletEnabled val="1"/>
        </dgm:presLayoutVars>
      </dgm:prSet>
      <dgm:spPr/>
    </dgm:pt>
    <dgm:pt modelId="{5FEF2EAC-84E0-45F8-B9C6-1D78E4406BE9}" type="pres">
      <dgm:prSet presAssocID="{A582089C-E8D7-4732-919E-05B6A21C5694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1EF9EB7C-075C-48C2-838E-7A9C6C4ACBAC}" type="pres">
      <dgm:prSet presAssocID="{8D56652F-C10A-4EFD-8E85-3354E7D45350}" presName="spacer" presStyleCnt="0"/>
      <dgm:spPr/>
    </dgm:pt>
    <dgm:pt modelId="{8E2CC3D2-ED37-493F-87F8-B1255FA40505}" type="pres">
      <dgm:prSet presAssocID="{AD11F0EC-84AB-4CDB-BB36-71D67F79AC92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769B4248-4E55-4A5A-85F1-142788E7C79A}" type="pres">
      <dgm:prSet presAssocID="{5C8EAE26-D038-404F-A96C-2544FF2D7998}" presName="spacer" presStyleCnt="0"/>
      <dgm:spPr/>
    </dgm:pt>
    <dgm:pt modelId="{83B9EFB4-431D-4F3E-8C46-22D869DEA644}" type="pres">
      <dgm:prSet presAssocID="{52DEC342-1A63-4EEB-AA2C-772C2733A1C3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0AEF6E5A-CC49-47DC-A073-5456FBA5E4CD}" type="pres">
      <dgm:prSet presAssocID="{52DEC342-1A63-4EEB-AA2C-772C2733A1C3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56B13409-427F-4171-803F-B0D3721BE480}" srcId="{52DEC342-1A63-4EEB-AA2C-772C2733A1C3}" destId="{2A7CAE6B-4B46-432C-9560-CBCDAECA6730}" srcOrd="0" destOrd="0" parTransId="{9234BAAE-8D81-4CA6-AEE2-4E1ECA15876D}" sibTransId="{318A30A0-DCD4-4C54-A487-580C05398B71}"/>
    <dgm:cxn modelId="{644D3416-B554-497C-BC9E-052205E2505C}" srcId="{F868C90C-EBE7-4FBF-A9CA-973D509D9405}" destId="{AD11F0EC-84AB-4CDB-BB36-71D67F79AC92}" srcOrd="4" destOrd="0" parTransId="{2F1ADCAC-02F8-4111-B9ED-AB41289BB2A5}" sibTransId="{5C8EAE26-D038-404F-A96C-2544FF2D7998}"/>
    <dgm:cxn modelId="{8E758E24-94D4-4F4C-8495-698EDB725F61}" srcId="{F868C90C-EBE7-4FBF-A9CA-973D509D9405}" destId="{A582089C-E8D7-4732-919E-05B6A21C5694}" srcOrd="3" destOrd="0" parTransId="{75F08B57-8618-4C95-AFD8-4C731CD31828}" sibTransId="{8D56652F-C10A-4EFD-8E85-3354E7D45350}"/>
    <dgm:cxn modelId="{F407603E-DBB5-41A8-99B0-E78613E1483C}" srcId="{5AE3E2CA-D6F5-4AD8-AF60-53539333AA85}" destId="{1ADB70B4-4F85-4A4E-BCB8-A815D0BA888F}" srcOrd="1" destOrd="0" parTransId="{F385F28C-862A-4CAB-AE9E-25B2FA0E0D02}" sibTransId="{E64D3FB0-0A70-4BD6-982B-B081EBD4D3CC}"/>
    <dgm:cxn modelId="{5731E040-7126-4D8D-AC69-DF7E67BCEBC6}" srcId="{50C71D83-CEB5-4728-96C9-C5BA9CA7A036}" destId="{DDE2C8DF-B804-43AA-8F94-8D5F702357CF}" srcOrd="0" destOrd="0" parTransId="{A9CD4E68-E7DB-474C-953B-27A946ADCB1C}" sibTransId="{2F1C3E9C-13FB-4F1C-BC7B-3822F7E85A59}"/>
    <dgm:cxn modelId="{229F8A48-8DA1-4919-A40E-485496C98722}" type="presOf" srcId="{DDE2C8DF-B804-43AA-8F94-8D5F702357CF}" destId="{FA233DB9-03CE-45E6-920D-DCA398E72A6D}" srcOrd="0" destOrd="0" presId="urn:microsoft.com/office/officeart/2005/8/layout/vList2"/>
    <dgm:cxn modelId="{176AB250-2B6E-4584-8A53-2689E483B7E0}" type="presOf" srcId="{1ADB70B4-4F85-4A4E-BCB8-A815D0BA888F}" destId="{7755C987-961F-4182-8B02-ECEE09773F97}" srcOrd="0" destOrd="1" presId="urn:microsoft.com/office/officeart/2005/8/layout/vList2"/>
    <dgm:cxn modelId="{018CE259-D269-42BD-8844-A17FBE79AE61}" type="presOf" srcId="{5AE3E2CA-D6F5-4AD8-AF60-53539333AA85}" destId="{C840CA72-A813-454C-8F9F-99E812ECD0D7}" srcOrd="0" destOrd="0" presId="urn:microsoft.com/office/officeart/2005/8/layout/vList2"/>
    <dgm:cxn modelId="{FA5A6F5A-316B-4922-9EC6-29E708184288}" type="presOf" srcId="{F868C90C-EBE7-4FBF-A9CA-973D509D9405}" destId="{97B78FCC-7A4E-42AD-838C-914BC64A899C}" srcOrd="0" destOrd="0" presId="urn:microsoft.com/office/officeart/2005/8/layout/vList2"/>
    <dgm:cxn modelId="{B8FC3B7B-8BBA-41D1-A012-50FEA10473B8}" type="presOf" srcId="{52DEC342-1A63-4EEB-AA2C-772C2733A1C3}" destId="{83B9EFB4-431D-4F3E-8C46-22D869DEA644}" srcOrd="0" destOrd="0" presId="urn:microsoft.com/office/officeart/2005/8/layout/vList2"/>
    <dgm:cxn modelId="{E650618C-7C4D-4D97-861C-B22E6BCED7E2}" type="presOf" srcId="{AD11F0EC-84AB-4CDB-BB36-71D67F79AC92}" destId="{8E2CC3D2-ED37-493F-87F8-B1255FA40505}" srcOrd="0" destOrd="0" presId="urn:microsoft.com/office/officeart/2005/8/layout/vList2"/>
    <dgm:cxn modelId="{D3C8E49A-1F06-47FD-B909-A79896BFC6DE}" srcId="{5AE3E2CA-D6F5-4AD8-AF60-53539333AA85}" destId="{F26DE502-F634-4C3A-B0A1-0AC35EB82994}" srcOrd="0" destOrd="0" parTransId="{10EC9503-7388-4370-A0EE-1D73BB3F1349}" sibTransId="{0EF3338C-172B-43CE-86D5-47603E6D2545}"/>
    <dgm:cxn modelId="{FBDE969F-3A78-4113-A4BE-720000F107EE}" type="presOf" srcId="{F26DE502-F634-4C3A-B0A1-0AC35EB82994}" destId="{7755C987-961F-4182-8B02-ECEE09773F97}" srcOrd="0" destOrd="0" presId="urn:microsoft.com/office/officeart/2005/8/layout/vList2"/>
    <dgm:cxn modelId="{8E23A3AF-3D98-41FA-A112-7A960A94AE67}" type="presOf" srcId="{2A7CAE6B-4B46-432C-9560-CBCDAECA6730}" destId="{0AEF6E5A-CC49-47DC-A073-5456FBA5E4CD}" srcOrd="0" destOrd="0" presId="urn:microsoft.com/office/officeart/2005/8/layout/vList2"/>
    <dgm:cxn modelId="{B653EEB4-D62B-431D-8056-E5FE5CE8A36D}" type="presOf" srcId="{DE5435D8-B82F-4C73-B245-AC8C35884A3C}" destId="{1410CEE9-6491-495E-B7F6-553E8B2F0B12}" srcOrd="0" destOrd="0" presId="urn:microsoft.com/office/officeart/2005/8/layout/vList2"/>
    <dgm:cxn modelId="{C652BDB5-8DA3-4F1A-B93D-4E014F58F97A}" srcId="{F868C90C-EBE7-4FBF-A9CA-973D509D9405}" destId="{DE5435D8-B82F-4C73-B245-AC8C35884A3C}" srcOrd="0" destOrd="0" parTransId="{7D5CF281-A251-4A0D-BA2C-4DC3DE8DCAFB}" sibTransId="{9775E673-01A7-4D32-9CE7-0770D2A17FCF}"/>
    <dgm:cxn modelId="{DFB40BB7-BF2F-4773-A1B7-B94053509BF6}" srcId="{F868C90C-EBE7-4FBF-A9CA-973D509D9405}" destId="{5AE3E2CA-D6F5-4AD8-AF60-53539333AA85}" srcOrd="1" destOrd="0" parTransId="{4D5DB92D-01E9-4940-800B-18F1E7CB53F3}" sibTransId="{1C99FA70-8D8D-4B17-B045-3277950E02D9}"/>
    <dgm:cxn modelId="{BA1456DA-E191-4AF2-AE61-C166A412EBAC}" srcId="{F868C90C-EBE7-4FBF-A9CA-973D509D9405}" destId="{52DEC342-1A63-4EEB-AA2C-772C2733A1C3}" srcOrd="5" destOrd="0" parTransId="{94703CC3-8294-48DC-99DE-A139FB779BD1}" sibTransId="{ED217F2E-7420-4BAD-8498-DDDA8B0CEF4A}"/>
    <dgm:cxn modelId="{8C8F43E0-F40E-4E1D-B5C9-F31AC3DD4815}" type="presOf" srcId="{50C71D83-CEB5-4728-96C9-C5BA9CA7A036}" destId="{6EA46031-6955-4033-87B0-F07A013F9886}" srcOrd="0" destOrd="0" presId="urn:microsoft.com/office/officeart/2005/8/layout/vList2"/>
    <dgm:cxn modelId="{8331FAF6-2EC1-4E5B-A082-C347451C4018}" type="presOf" srcId="{A582089C-E8D7-4732-919E-05B6A21C5694}" destId="{5FEF2EAC-84E0-45F8-B9C6-1D78E4406BE9}" srcOrd="0" destOrd="0" presId="urn:microsoft.com/office/officeart/2005/8/layout/vList2"/>
    <dgm:cxn modelId="{BD5430F9-E8A5-454D-8071-54EBCA1B2096}" srcId="{F868C90C-EBE7-4FBF-A9CA-973D509D9405}" destId="{50C71D83-CEB5-4728-96C9-C5BA9CA7A036}" srcOrd="2" destOrd="0" parTransId="{152EECA2-F939-4C26-A0C0-409562F7037B}" sibTransId="{A28DAB0E-1A9E-46B9-B223-33E68F300E0E}"/>
    <dgm:cxn modelId="{1CC3EF1D-76E9-4D14-BD38-E25D26442806}" type="presParOf" srcId="{97B78FCC-7A4E-42AD-838C-914BC64A899C}" destId="{1410CEE9-6491-495E-B7F6-553E8B2F0B12}" srcOrd="0" destOrd="0" presId="urn:microsoft.com/office/officeart/2005/8/layout/vList2"/>
    <dgm:cxn modelId="{1113DF4D-0938-4532-A66C-CD2B474B4AC3}" type="presParOf" srcId="{97B78FCC-7A4E-42AD-838C-914BC64A899C}" destId="{E48585DF-2FE7-46A2-A993-F5AD28178CF6}" srcOrd="1" destOrd="0" presId="urn:microsoft.com/office/officeart/2005/8/layout/vList2"/>
    <dgm:cxn modelId="{7B68F3E3-B232-4DC5-820B-696913CD32A8}" type="presParOf" srcId="{97B78FCC-7A4E-42AD-838C-914BC64A899C}" destId="{C840CA72-A813-454C-8F9F-99E812ECD0D7}" srcOrd="2" destOrd="0" presId="urn:microsoft.com/office/officeart/2005/8/layout/vList2"/>
    <dgm:cxn modelId="{F7D76E64-7DFE-42E8-968D-F3DA060A557D}" type="presParOf" srcId="{97B78FCC-7A4E-42AD-838C-914BC64A899C}" destId="{7755C987-961F-4182-8B02-ECEE09773F97}" srcOrd="3" destOrd="0" presId="urn:microsoft.com/office/officeart/2005/8/layout/vList2"/>
    <dgm:cxn modelId="{B6D25E52-6C59-4364-9EC2-1D699D4ACFF6}" type="presParOf" srcId="{97B78FCC-7A4E-42AD-838C-914BC64A899C}" destId="{6EA46031-6955-4033-87B0-F07A013F9886}" srcOrd="4" destOrd="0" presId="urn:microsoft.com/office/officeart/2005/8/layout/vList2"/>
    <dgm:cxn modelId="{D685469A-6C29-428D-99D4-7D9571F4EEC2}" type="presParOf" srcId="{97B78FCC-7A4E-42AD-838C-914BC64A899C}" destId="{FA233DB9-03CE-45E6-920D-DCA398E72A6D}" srcOrd="5" destOrd="0" presId="urn:microsoft.com/office/officeart/2005/8/layout/vList2"/>
    <dgm:cxn modelId="{84D7B888-465B-4950-A255-ABA745DC3234}" type="presParOf" srcId="{97B78FCC-7A4E-42AD-838C-914BC64A899C}" destId="{5FEF2EAC-84E0-45F8-B9C6-1D78E4406BE9}" srcOrd="6" destOrd="0" presId="urn:microsoft.com/office/officeart/2005/8/layout/vList2"/>
    <dgm:cxn modelId="{F39C84D0-EF84-42C4-AE48-5794721E583B}" type="presParOf" srcId="{97B78FCC-7A4E-42AD-838C-914BC64A899C}" destId="{1EF9EB7C-075C-48C2-838E-7A9C6C4ACBAC}" srcOrd="7" destOrd="0" presId="urn:microsoft.com/office/officeart/2005/8/layout/vList2"/>
    <dgm:cxn modelId="{FE3539BC-76F3-4908-A367-5BA4CC7BC98D}" type="presParOf" srcId="{97B78FCC-7A4E-42AD-838C-914BC64A899C}" destId="{8E2CC3D2-ED37-493F-87F8-B1255FA40505}" srcOrd="8" destOrd="0" presId="urn:microsoft.com/office/officeart/2005/8/layout/vList2"/>
    <dgm:cxn modelId="{C039A19A-4CC1-46D6-879E-D17E33DFA11E}" type="presParOf" srcId="{97B78FCC-7A4E-42AD-838C-914BC64A899C}" destId="{769B4248-4E55-4A5A-85F1-142788E7C79A}" srcOrd="9" destOrd="0" presId="urn:microsoft.com/office/officeart/2005/8/layout/vList2"/>
    <dgm:cxn modelId="{B5F58E93-0BA7-486A-B2C4-6652C4147617}" type="presParOf" srcId="{97B78FCC-7A4E-42AD-838C-914BC64A899C}" destId="{83B9EFB4-431D-4F3E-8C46-22D869DEA644}" srcOrd="10" destOrd="0" presId="urn:microsoft.com/office/officeart/2005/8/layout/vList2"/>
    <dgm:cxn modelId="{8789D912-DBB4-44E8-AB2B-90B86F4390D3}" type="presParOf" srcId="{97B78FCC-7A4E-42AD-838C-914BC64A899C}" destId="{0AEF6E5A-CC49-47DC-A073-5456FBA5E4CD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8765E8-949F-4806-BE09-7F93AFEBDF86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CA1DE9A8-2B5C-44CC-87CE-48F8D5A34AAB}">
      <dgm:prSet phldrT="[Text]" phldr="0"/>
      <dgm:spPr/>
      <dgm:t>
        <a:bodyPr/>
        <a:lstStyle/>
        <a:p>
          <a:r>
            <a:rPr lang="en-US" dirty="0">
              <a:latin typeface="Calibri Light" panose="020F0302020204030204"/>
            </a:rPr>
            <a:t>Get</a:t>
          </a:r>
          <a:endParaRPr lang="en-US" dirty="0"/>
        </a:p>
      </dgm:t>
    </dgm:pt>
    <dgm:pt modelId="{7DCEED9F-3590-4233-8D98-9AEC71375629}" type="parTrans" cxnId="{59573563-08D6-462E-A4CC-8D7FBC58A816}">
      <dgm:prSet/>
      <dgm:spPr/>
    </dgm:pt>
    <dgm:pt modelId="{CD8D8DC8-6EEA-41D0-B748-5FED7613CF39}" type="sibTrans" cxnId="{59573563-08D6-462E-A4CC-8D7FBC58A816}">
      <dgm:prSet/>
      <dgm:spPr/>
    </dgm:pt>
    <dgm:pt modelId="{F5459597-4465-42E8-BC03-B920BF62D131}">
      <dgm:prSet phldrT="[Text]" phldr="0"/>
      <dgm:spPr/>
      <dgm:t>
        <a:bodyPr/>
        <a:lstStyle/>
        <a:p>
          <a:r>
            <a:rPr lang="en-US" dirty="0" err="1">
              <a:latin typeface="Calibri Light" panose="020F0302020204030204"/>
            </a:rPr>
            <a:t>Normlize</a:t>
          </a:r>
          <a:endParaRPr lang="en-US" dirty="0"/>
        </a:p>
      </dgm:t>
    </dgm:pt>
    <dgm:pt modelId="{377DAD05-22E1-492B-A379-85955825282B}" type="parTrans" cxnId="{55EDF000-CCE7-4855-A6AA-2279F29660A3}">
      <dgm:prSet/>
      <dgm:spPr/>
    </dgm:pt>
    <dgm:pt modelId="{46F01261-57C3-4D22-B1ED-9D8896563F69}" type="sibTrans" cxnId="{55EDF000-CCE7-4855-A6AA-2279F29660A3}">
      <dgm:prSet/>
      <dgm:spPr/>
    </dgm:pt>
    <dgm:pt modelId="{E6D395B3-1CC7-4F9E-ACD7-B8890BFC3A5D}">
      <dgm:prSet phldrT="[Text]" phldr="0"/>
      <dgm:spPr/>
      <dgm:t>
        <a:bodyPr/>
        <a:lstStyle/>
        <a:p>
          <a:r>
            <a:rPr lang="en-US" dirty="0">
              <a:latin typeface="Calibri Light" panose="020F0302020204030204"/>
            </a:rPr>
            <a:t>Clean</a:t>
          </a:r>
          <a:endParaRPr lang="en-US" dirty="0"/>
        </a:p>
      </dgm:t>
    </dgm:pt>
    <dgm:pt modelId="{329DE123-E7D2-4631-B060-DC25FF1CB87C}" type="parTrans" cxnId="{7A139857-6C9B-491C-917A-97F2A0888113}">
      <dgm:prSet/>
      <dgm:spPr/>
    </dgm:pt>
    <dgm:pt modelId="{015E646A-52B5-4F0D-A24C-F1B216E73CAC}" type="sibTrans" cxnId="{7A139857-6C9B-491C-917A-97F2A0888113}">
      <dgm:prSet/>
      <dgm:spPr/>
    </dgm:pt>
    <dgm:pt modelId="{06F4BB0A-1A53-4FC0-83CB-C345B618210F}">
      <dgm:prSet phldr="0"/>
      <dgm:spPr/>
      <dgm:t>
        <a:bodyPr/>
        <a:lstStyle/>
        <a:p>
          <a:r>
            <a:rPr lang="en-US" dirty="0">
              <a:latin typeface="Calibri Light" panose="020F0302020204030204"/>
            </a:rPr>
            <a:t>Show</a:t>
          </a:r>
        </a:p>
      </dgm:t>
    </dgm:pt>
    <dgm:pt modelId="{BEE9B8CD-61FA-4BC8-80EE-A69E7D41E676}" type="parTrans" cxnId="{0417D613-3E50-4268-B541-3EF8FE5ACFD7}">
      <dgm:prSet/>
      <dgm:spPr/>
    </dgm:pt>
    <dgm:pt modelId="{56B39DC9-AC42-4723-BBCF-938C6CA9437D}" type="sibTrans" cxnId="{0417D613-3E50-4268-B541-3EF8FE5ACFD7}">
      <dgm:prSet/>
      <dgm:spPr/>
    </dgm:pt>
    <dgm:pt modelId="{792587FB-C76D-4063-B4EB-ED79EFAB06FB}" type="pres">
      <dgm:prSet presAssocID="{3C8765E8-949F-4806-BE09-7F93AFEBDF86}" presName="Name0" presStyleCnt="0">
        <dgm:presLayoutVars>
          <dgm:dir/>
          <dgm:resizeHandles val="exact"/>
        </dgm:presLayoutVars>
      </dgm:prSet>
      <dgm:spPr/>
    </dgm:pt>
    <dgm:pt modelId="{112229D7-58CE-4EB4-ADC4-FB4CC71BB70E}" type="pres">
      <dgm:prSet presAssocID="{3C8765E8-949F-4806-BE09-7F93AFEBDF86}" presName="arrow" presStyleLbl="bgShp" presStyleIdx="0" presStyleCnt="1"/>
      <dgm:spPr/>
    </dgm:pt>
    <dgm:pt modelId="{F9CB7213-5DF2-4870-9619-CB4AE736D350}" type="pres">
      <dgm:prSet presAssocID="{3C8765E8-949F-4806-BE09-7F93AFEBDF86}" presName="points" presStyleCnt="0"/>
      <dgm:spPr/>
    </dgm:pt>
    <dgm:pt modelId="{893F8356-F47F-4446-8A0B-64D413CCA128}" type="pres">
      <dgm:prSet presAssocID="{CA1DE9A8-2B5C-44CC-87CE-48F8D5A34AAB}" presName="compositeA" presStyleCnt="0"/>
      <dgm:spPr/>
    </dgm:pt>
    <dgm:pt modelId="{F861D237-567E-48A0-8FFA-09BDCE961127}" type="pres">
      <dgm:prSet presAssocID="{CA1DE9A8-2B5C-44CC-87CE-48F8D5A34AAB}" presName="textA" presStyleLbl="revTx" presStyleIdx="0" presStyleCnt="4">
        <dgm:presLayoutVars>
          <dgm:bulletEnabled val="1"/>
        </dgm:presLayoutVars>
      </dgm:prSet>
      <dgm:spPr/>
    </dgm:pt>
    <dgm:pt modelId="{EE34C0E4-DB8A-44CE-BAE2-4E498ABA21C2}" type="pres">
      <dgm:prSet presAssocID="{CA1DE9A8-2B5C-44CC-87CE-48F8D5A34AAB}" presName="circleA" presStyleLbl="node1" presStyleIdx="0" presStyleCnt="4"/>
      <dgm:spPr/>
    </dgm:pt>
    <dgm:pt modelId="{C3DBC742-2303-4F62-A55E-E3294CE4E11C}" type="pres">
      <dgm:prSet presAssocID="{CA1DE9A8-2B5C-44CC-87CE-48F8D5A34AAB}" presName="spaceA" presStyleCnt="0"/>
      <dgm:spPr/>
    </dgm:pt>
    <dgm:pt modelId="{88549345-00CF-4626-80D5-D2BA9830D389}" type="pres">
      <dgm:prSet presAssocID="{CD8D8DC8-6EEA-41D0-B748-5FED7613CF39}" presName="space" presStyleCnt="0"/>
      <dgm:spPr/>
    </dgm:pt>
    <dgm:pt modelId="{238630EC-5288-40B0-BC0C-729DA096981C}" type="pres">
      <dgm:prSet presAssocID="{F5459597-4465-42E8-BC03-B920BF62D131}" presName="compositeB" presStyleCnt="0"/>
      <dgm:spPr/>
    </dgm:pt>
    <dgm:pt modelId="{F81E8C95-7EC6-46D7-8D70-ACDA029B9FD4}" type="pres">
      <dgm:prSet presAssocID="{F5459597-4465-42E8-BC03-B920BF62D131}" presName="textB" presStyleLbl="revTx" presStyleIdx="1" presStyleCnt="4">
        <dgm:presLayoutVars>
          <dgm:bulletEnabled val="1"/>
        </dgm:presLayoutVars>
      </dgm:prSet>
      <dgm:spPr/>
    </dgm:pt>
    <dgm:pt modelId="{F5F00CDF-9E2E-4855-8C65-2C5580576F90}" type="pres">
      <dgm:prSet presAssocID="{F5459597-4465-42E8-BC03-B920BF62D131}" presName="circleB" presStyleLbl="node1" presStyleIdx="1" presStyleCnt="4"/>
      <dgm:spPr/>
    </dgm:pt>
    <dgm:pt modelId="{84FFFD76-B0A6-4D3A-B8C5-7405C6966FC3}" type="pres">
      <dgm:prSet presAssocID="{F5459597-4465-42E8-BC03-B920BF62D131}" presName="spaceB" presStyleCnt="0"/>
      <dgm:spPr/>
    </dgm:pt>
    <dgm:pt modelId="{D0EAB86B-E1F0-4DFF-8ECC-9A3C7C62D11E}" type="pres">
      <dgm:prSet presAssocID="{46F01261-57C3-4D22-B1ED-9D8896563F69}" presName="space" presStyleCnt="0"/>
      <dgm:spPr/>
    </dgm:pt>
    <dgm:pt modelId="{0CC8637B-96C3-4421-8374-058BE0A80C9C}" type="pres">
      <dgm:prSet presAssocID="{E6D395B3-1CC7-4F9E-ACD7-B8890BFC3A5D}" presName="compositeA" presStyleCnt="0"/>
      <dgm:spPr/>
    </dgm:pt>
    <dgm:pt modelId="{62A00FCB-F83A-4B2B-9D78-F17618035BA7}" type="pres">
      <dgm:prSet presAssocID="{E6D395B3-1CC7-4F9E-ACD7-B8890BFC3A5D}" presName="textA" presStyleLbl="revTx" presStyleIdx="2" presStyleCnt="4">
        <dgm:presLayoutVars>
          <dgm:bulletEnabled val="1"/>
        </dgm:presLayoutVars>
      </dgm:prSet>
      <dgm:spPr/>
    </dgm:pt>
    <dgm:pt modelId="{E8E54F24-2A60-4A88-84DD-1DFF8927EA5B}" type="pres">
      <dgm:prSet presAssocID="{E6D395B3-1CC7-4F9E-ACD7-B8890BFC3A5D}" presName="circleA" presStyleLbl="node1" presStyleIdx="2" presStyleCnt="4"/>
      <dgm:spPr/>
    </dgm:pt>
    <dgm:pt modelId="{6E45880D-FE87-4B67-BED8-10BE6E323799}" type="pres">
      <dgm:prSet presAssocID="{E6D395B3-1CC7-4F9E-ACD7-B8890BFC3A5D}" presName="spaceA" presStyleCnt="0"/>
      <dgm:spPr/>
    </dgm:pt>
    <dgm:pt modelId="{FCFBDA9E-31B1-477D-9BBF-2D639F454937}" type="pres">
      <dgm:prSet presAssocID="{015E646A-52B5-4F0D-A24C-F1B216E73CAC}" presName="space" presStyleCnt="0"/>
      <dgm:spPr/>
    </dgm:pt>
    <dgm:pt modelId="{51D9EDAD-D0C0-4CA4-9362-D54A8B74A164}" type="pres">
      <dgm:prSet presAssocID="{06F4BB0A-1A53-4FC0-83CB-C345B618210F}" presName="compositeB" presStyleCnt="0"/>
      <dgm:spPr/>
    </dgm:pt>
    <dgm:pt modelId="{B9274032-CC37-4BD9-863F-75C7C66A5696}" type="pres">
      <dgm:prSet presAssocID="{06F4BB0A-1A53-4FC0-83CB-C345B618210F}" presName="textB" presStyleLbl="revTx" presStyleIdx="3" presStyleCnt="4">
        <dgm:presLayoutVars>
          <dgm:bulletEnabled val="1"/>
        </dgm:presLayoutVars>
      </dgm:prSet>
      <dgm:spPr/>
    </dgm:pt>
    <dgm:pt modelId="{E25B1121-F23C-4EC1-9896-D443D7786C5F}" type="pres">
      <dgm:prSet presAssocID="{06F4BB0A-1A53-4FC0-83CB-C345B618210F}" presName="circleB" presStyleLbl="node1" presStyleIdx="3" presStyleCnt="4"/>
      <dgm:spPr/>
    </dgm:pt>
    <dgm:pt modelId="{BEF7B871-2525-4F72-85A5-70137474312E}" type="pres">
      <dgm:prSet presAssocID="{06F4BB0A-1A53-4FC0-83CB-C345B618210F}" presName="spaceB" presStyleCnt="0"/>
      <dgm:spPr/>
    </dgm:pt>
  </dgm:ptLst>
  <dgm:cxnLst>
    <dgm:cxn modelId="{55EDF000-CCE7-4855-A6AA-2279F29660A3}" srcId="{3C8765E8-949F-4806-BE09-7F93AFEBDF86}" destId="{F5459597-4465-42E8-BC03-B920BF62D131}" srcOrd="1" destOrd="0" parTransId="{377DAD05-22E1-492B-A379-85955825282B}" sibTransId="{46F01261-57C3-4D22-B1ED-9D8896563F69}"/>
    <dgm:cxn modelId="{0417D613-3E50-4268-B541-3EF8FE5ACFD7}" srcId="{3C8765E8-949F-4806-BE09-7F93AFEBDF86}" destId="{06F4BB0A-1A53-4FC0-83CB-C345B618210F}" srcOrd="3" destOrd="0" parTransId="{BEE9B8CD-61FA-4BC8-80EE-A69E7D41E676}" sibTransId="{56B39DC9-AC42-4723-BBCF-938C6CA9437D}"/>
    <dgm:cxn modelId="{19C4B627-005B-487D-AEA0-B65AD02E429E}" type="presOf" srcId="{06F4BB0A-1A53-4FC0-83CB-C345B618210F}" destId="{B9274032-CC37-4BD9-863F-75C7C66A5696}" srcOrd="0" destOrd="0" presId="urn:microsoft.com/office/officeart/2005/8/layout/hProcess11"/>
    <dgm:cxn modelId="{59573563-08D6-462E-A4CC-8D7FBC58A816}" srcId="{3C8765E8-949F-4806-BE09-7F93AFEBDF86}" destId="{CA1DE9A8-2B5C-44CC-87CE-48F8D5A34AAB}" srcOrd="0" destOrd="0" parTransId="{7DCEED9F-3590-4233-8D98-9AEC71375629}" sibTransId="{CD8D8DC8-6EEA-41D0-B748-5FED7613CF39}"/>
    <dgm:cxn modelId="{F827D274-DA24-4B8E-91F9-97126AC443E6}" type="presOf" srcId="{E6D395B3-1CC7-4F9E-ACD7-B8890BFC3A5D}" destId="{62A00FCB-F83A-4B2B-9D78-F17618035BA7}" srcOrd="0" destOrd="0" presId="urn:microsoft.com/office/officeart/2005/8/layout/hProcess11"/>
    <dgm:cxn modelId="{11B72357-30FE-4F7B-9356-B7D3BDD79976}" type="presOf" srcId="{CA1DE9A8-2B5C-44CC-87CE-48F8D5A34AAB}" destId="{F861D237-567E-48A0-8FFA-09BDCE961127}" srcOrd="0" destOrd="0" presId="urn:microsoft.com/office/officeart/2005/8/layout/hProcess11"/>
    <dgm:cxn modelId="{7A139857-6C9B-491C-917A-97F2A0888113}" srcId="{3C8765E8-949F-4806-BE09-7F93AFEBDF86}" destId="{E6D395B3-1CC7-4F9E-ACD7-B8890BFC3A5D}" srcOrd="2" destOrd="0" parTransId="{329DE123-E7D2-4631-B060-DC25FF1CB87C}" sibTransId="{015E646A-52B5-4F0D-A24C-F1B216E73CAC}"/>
    <dgm:cxn modelId="{E7DD73AB-A5E4-42FD-92C5-4FCB0A3F1202}" type="presOf" srcId="{3C8765E8-949F-4806-BE09-7F93AFEBDF86}" destId="{792587FB-C76D-4063-B4EB-ED79EFAB06FB}" srcOrd="0" destOrd="0" presId="urn:microsoft.com/office/officeart/2005/8/layout/hProcess11"/>
    <dgm:cxn modelId="{79C5FFB5-0BF6-4B68-B008-E47BEF373CDA}" type="presOf" srcId="{F5459597-4465-42E8-BC03-B920BF62D131}" destId="{F81E8C95-7EC6-46D7-8D70-ACDA029B9FD4}" srcOrd="0" destOrd="0" presId="urn:microsoft.com/office/officeart/2005/8/layout/hProcess11"/>
    <dgm:cxn modelId="{E5251D49-7FF3-401D-82C5-6B06AD078AA1}" type="presParOf" srcId="{792587FB-C76D-4063-B4EB-ED79EFAB06FB}" destId="{112229D7-58CE-4EB4-ADC4-FB4CC71BB70E}" srcOrd="0" destOrd="0" presId="urn:microsoft.com/office/officeart/2005/8/layout/hProcess11"/>
    <dgm:cxn modelId="{D571B9C6-0291-4AF5-BA37-7B73D328261E}" type="presParOf" srcId="{792587FB-C76D-4063-B4EB-ED79EFAB06FB}" destId="{F9CB7213-5DF2-4870-9619-CB4AE736D350}" srcOrd="1" destOrd="0" presId="urn:microsoft.com/office/officeart/2005/8/layout/hProcess11"/>
    <dgm:cxn modelId="{0B0AEBCE-1F99-402B-8927-6806D561431E}" type="presParOf" srcId="{F9CB7213-5DF2-4870-9619-CB4AE736D350}" destId="{893F8356-F47F-4446-8A0B-64D413CCA128}" srcOrd="0" destOrd="0" presId="urn:microsoft.com/office/officeart/2005/8/layout/hProcess11"/>
    <dgm:cxn modelId="{50AC7FB2-0513-42B9-971F-997F9848924B}" type="presParOf" srcId="{893F8356-F47F-4446-8A0B-64D413CCA128}" destId="{F861D237-567E-48A0-8FFA-09BDCE961127}" srcOrd="0" destOrd="0" presId="urn:microsoft.com/office/officeart/2005/8/layout/hProcess11"/>
    <dgm:cxn modelId="{CC3FD309-1815-4C3C-8C72-88BFA451079D}" type="presParOf" srcId="{893F8356-F47F-4446-8A0B-64D413CCA128}" destId="{EE34C0E4-DB8A-44CE-BAE2-4E498ABA21C2}" srcOrd="1" destOrd="0" presId="urn:microsoft.com/office/officeart/2005/8/layout/hProcess11"/>
    <dgm:cxn modelId="{0311C273-D356-4136-9A13-71D606917AA1}" type="presParOf" srcId="{893F8356-F47F-4446-8A0B-64D413CCA128}" destId="{C3DBC742-2303-4F62-A55E-E3294CE4E11C}" srcOrd="2" destOrd="0" presId="urn:microsoft.com/office/officeart/2005/8/layout/hProcess11"/>
    <dgm:cxn modelId="{A1022B58-80F2-4BB1-BAF3-1A7854243F67}" type="presParOf" srcId="{F9CB7213-5DF2-4870-9619-CB4AE736D350}" destId="{88549345-00CF-4626-80D5-D2BA9830D389}" srcOrd="1" destOrd="0" presId="urn:microsoft.com/office/officeart/2005/8/layout/hProcess11"/>
    <dgm:cxn modelId="{EF346E42-9E97-4DCA-860C-387CD025E4BC}" type="presParOf" srcId="{F9CB7213-5DF2-4870-9619-CB4AE736D350}" destId="{238630EC-5288-40B0-BC0C-729DA096981C}" srcOrd="2" destOrd="0" presId="urn:microsoft.com/office/officeart/2005/8/layout/hProcess11"/>
    <dgm:cxn modelId="{9E0BBD8A-CE60-442C-A7FD-064EA8EF571C}" type="presParOf" srcId="{238630EC-5288-40B0-BC0C-729DA096981C}" destId="{F81E8C95-7EC6-46D7-8D70-ACDA029B9FD4}" srcOrd="0" destOrd="0" presId="urn:microsoft.com/office/officeart/2005/8/layout/hProcess11"/>
    <dgm:cxn modelId="{174B4D97-D80B-467E-8B62-D186764A24D2}" type="presParOf" srcId="{238630EC-5288-40B0-BC0C-729DA096981C}" destId="{F5F00CDF-9E2E-4855-8C65-2C5580576F90}" srcOrd="1" destOrd="0" presId="urn:microsoft.com/office/officeart/2005/8/layout/hProcess11"/>
    <dgm:cxn modelId="{FAA6CD29-396F-4F79-8E5C-24BFF19A3626}" type="presParOf" srcId="{238630EC-5288-40B0-BC0C-729DA096981C}" destId="{84FFFD76-B0A6-4D3A-B8C5-7405C6966FC3}" srcOrd="2" destOrd="0" presId="urn:microsoft.com/office/officeart/2005/8/layout/hProcess11"/>
    <dgm:cxn modelId="{5D5F3539-0DF1-4157-9330-E9CB31AD3B56}" type="presParOf" srcId="{F9CB7213-5DF2-4870-9619-CB4AE736D350}" destId="{D0EAB86B-E1F0-4DFF-8ECC-9A3C7C62D11E}" srcOrd="3" destOrd="0" presId="urn:microsoft.com/office/officeart/2005/8/layout/hProcess11"/>
    <dgm:cxn modelId="{49F3D6CC-BBE1-46BD-9591-95B429615B97}" type="presParOf" srcId="{F9CB7213-5DF2-4870-9619-CB4AE736D350}" destId="{0CC8637B-96C3-4421-8374-058BE0A80C9C}" srcOrd="4" destOrd="0" presId="urn:microsoft.com/office/officeart/2005/8/layout/hProcess11"/>
    <dgm:cxn modelId="{7DF26491-4D4A-4EF4-8039-17CE7CE88F20}" type="presParOf" srcId="{0CC8637B-96C3-4421-8374-058BE0A80C9C}" destId="{62A00FCB-F83A-4B2B-9D78-F17618035BA7}" srcOrd="0" destOrd="0" presId="urn:microsoft.com/office/officeart/2005/8/layout/hProcess11"/>
    <dgm:cxn modelId="{1797EBCC-685B-464C-8843-A189D9B3EBAB}" type="presParOf" srcId="{0CC8637B-96C3-4421-8374-058BE0A80C9C}" destId="{E8E54F24-2A60-4A88-84DD-1DFF8927EA5B}" srcOrd="1" destOrd="0" presId="urn:microsoft.com/office/officeart/2005/8/layout/hProcess11"/>
    <dgm:cxn modelId="{4BE79AD7-7324-4CC1-8E2C-6A597514845B}" type="presParOf" srcId="{0CC8637B-96C3-4421-8374-058BE0A80C9C}" destId="{6E45880D-FE87-4B67-BED8-10BE6E323799}" srcOrd="2" destOrd="0" presId="urn:microsoft.com/office/officeart/2005/8/layout/hProcess11"/>
    <dgm:cxn modelId="{966AD964-4004-4A8D-9B12-78CA2C7303B1}" type="presParOf" srcId="{F9CB7213-5DF2-4870-9619-CB4AE736D350}" destId="{FCFBDA9E-31B1-477D-9BBF-2D639F454937}" srcOrd="5" destOrd="0" presId="urn:microsoft.com/office/officeart/2005/8/layout/hProcess11"/>
    <dgm:cxn modelId="{B4E0EA77-A87F-4222-8D1D-4D2988D9AF8F}" type="presParOf" srcId="{F9CB7213-5DF2-4870-9619-CB4AE736D350}" destId="{51D9EDAD-D0C0-4CA4-9362-D54A8B74A164}" srcOrd="6" destOrd="0" presId="urn:microsoft.com/office/officeart/2005/8/layout/hProcess11"/>
    <dgm:cxn modelId="{3425EEE7-C5D9-4E9A-8F79-B4F8B719413B}" type="presParOf" srcId="{51D9EDAD-D0C0-4CA4-9362-D54A8B74A164}" destId="{B9274032-CC37-4BD9-863F-75C7C66A5696}" srcOrd="0" destOrd="0" presId="urn:microsoft.com/office/officeart/2005/8/layout/hProcess11"/>
    <dgm:cxn modelId="{ED2FDCA1-C527-4A14-B06B-5EF63657D7E6}" type="presParOf" srcId="{51D9EDAD-D0C0-4CA4-9362-D54A8B74A164}" destId="{E25B1121-F23C-4EC1-9896-D443D7786C5F}" srcOrd="1" destOrd="0" presId="urn:microsoft.com/office/officeart/2005/8/layout/hProcess11"/>
    <dgm:cxn modelId="{B191414A-A425-4EE5-A8CC-0B4ABE0042B9}" type="presParOf" srcId="{51D9EDAD-D0C0-4CA4-9362-D54A8B74A164}" destId="{BEF7B871-2525-4F72-85A5-70137474312E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D6FD837-9A86-40E9-8C2C-D75972AE23E4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75F1039E-1AED-4BC6-92C0-A7C3C999CE25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Response from HTML</a:t>
          </a:r>
          <a:endParaRPr lang="en-US" dirty="0"/>
        </a:p>
      </dgm:t>
    </dgm:pt>
    <dgm:pt modelId="{294A1997-537E-4FD9-A92C-D8C95EAE8FDF}" type="parTrans" cxnId="{5D3DA770-AA42-4370-893D-531904EC1280}">
      <dgm:prSet/>
      <dgm:spPr/>
    </dgm:pt>
    <dgm:pt modelId="{2E6FAE85-9248-46E5-B2EC-E7B3DC498B70}" type="sibTrans" cxnId="{5D3DA770-AA42-4370-893D-531904EC1280}">
      <dgm:prSet/>
      <dgm:spPr/>
    </dgm:pt>
    <dgm:pt modelId="{49AAE669-33C9-459C-9A48-676CECF14D41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BeautifulSoup</a:t>
          </a:r>
          <a:endParaRPr lang="en-US" dirty="0"/>
        </a:p>
      </dgm:t>
    </dgm:pt>
    <dgm:pt modelId="{79AE16FB-04AE-4F15-82EC-4AC4C66E2C6B}" type="parTrans" cxnId="{C63A15C1-75AC-4652-87B3-BFF7CF809A67}">
      <dgm:prSet/>
      <dgm:spPr/>
    </dgm:pt>
    <dgm:pt modelId="{3E5F0214-DE9B-47C0-A582-1E778D9BFDE6}" type="sibTrans" cxnId="{C63A15C1-75AC-4652-87B3-BFF7CF809A67}">
      <dgm:prSet/>
      <dgm:spPr/>
    </dgm:pt>
    <dgm:pt modelId="{2D6A5F78-2FDF-44E7-B39F-86DD4F9CE4A3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Create Dictionary</a:t>
          </a:r>
          <a:endParaRPr lang="en-US" dirty="0"/>
        </a:p>
      </dgm:t>
    </dgm:pt>
    <dgm:pt modelId="{C138B4A5-236C-49F3-8BCC-D11017067568}" type="parTrans" cxnId="{FEF1ED31-8D88-4855-A69C-9BC55B54EAB5}">
      <dgm:prSet/>
      <dgm:spPr/>
    </dgm:pt>
    <dgm:pt modelId="{C8BA9853-8DCF-45A6-A886-44AEDEE9AE31}" type="sibTrans" cxnId="{FEF1ED31-8D88-4855-A69C-9BC55B54EAB5}">
      <dgm:prSet/>
      <dgm:spPr/>
    </dgm:pt>
    <dgm:pt modelId="{FC907AD8-58B3-4530-8F64-92ACDAAD8E3A}">
      <dgm:prSet phldr="0"/>
      <dgm:spPr/>
      <dgm:t>
        <a:bodyPr/>
        <a:lstStyle/>
        <a:p>
          <a:r>
            <a:rPr lang="en-US" dirty="0">
              <a:latin typeface="Calibri Light" panose="020F0302020204030204"/>
            </a:rPr>
            <a:t>Append</a:t>
          </a:r>
        </a:p>
      </dgm:t>
    </dgm:pt>
    <dgm:pt modelId="{06BC2C3F-F140-4CF6-B267-F6F90BCEBD54}" type="parTrans" cxnId="{5C532FCC-6290-4D62-B037-E7CAB08106BB}">
      <dgm:prSet/>
      <dgm:spPr/>
    </dgm:pt>
    <dgm:pt modelId="{885AC6C3-AEED-4F38-AA2A-A562248F33A6}" type="sibTrans" cxnId="{5C532FCC-6290-4D62-B037-E7CAB08106BB}">
      <dgm:prSet/>
      <dgm:spPr/>
    </dgm:pt>
    <dgm:pt modelId="{069DE795-C921-42B2-9E4B-3D9E26A6921B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Convert to DF</a:t>
          </a:r>
        </a:p>
      </dgm:t>
    </dgm:pt>
    <dgm:pt modelId="{2BBEC116-6798-4943-858D-BD865059ABCD}" type="parTrans" cxnId="{99D20F72-5D51-40EC-B111-0CBE75F3E0B4}">
      <dgm:prSet/>
      <dgm:spPr/>
    </dgm:pt>
    <dgm:pt modelId="{75782004-D400-4639-A573-F67A84DC7782}" type="sibTrans" cxnId="{99D20F72-5D51-40EC-B111-0CBE75F3E0B4}">
      <dgm:prSet/>
      <dgm:spPr/>
    </dgm:pt>
    <dgm:pt modelId="{41F367C6-E256-48A3-98C8-F52DA6A177C2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DF to CSV</a:t>
          </a:r>
        </a:p>
      </dgm:t>
    </dgm:pt>
    <dgm:pt modelId="{C4C76FA7-1CB9-402F-A2A1-D8B547BFCDC7}" type="parTrans" cxnId="{C6C293D8-F250-402A-BBF6-1876792E5DC6}">
      <dgm:prSet/>
      <dgm:spPr/>
    </dgm:pt>
    <dgm:pt modelId="{74C9FA3F-7EFF-46D1-9B31-F471684BA71C}" type="sibTrans" cxnId="{C6C293D8-F250-402A-BBF6-1876792E5DC6}">
      <dgm:prSet/>
      <dgm:spPr/>
    </dgm:pt>
    <dgm:pt modelId="{4BC5B07D-D5AF-42C2-AE17-71D3C1F93A1A}" type="pres">
      <dgm:prSet presAssocID="{AD6FD837-9A86-40E9-8C2C-D75972AE23E4}" presName="Name0" presStyleCnt="0">
        <dgm:presLayoutVars>
          <dgm:dir/>
          <dgm:resizeHandles val="exact"/>
        </dgm:presLayoutVars>
      </dgm:prSet>
      <dgm:spPr/>
    </dgm:pt>
    <dgm:pt modelId="{5C8F126A-6208-4DF6-8838-8ED5B71643D9}" type="pres">
      <dgm:prSet presAssocID="{AD6FD837-9A86-40E9-8C2C-D75972AE23E4}" presName="arrow" presStyleLbl="bgShp" presStyleIdx="0" presStyleCnt="1"/>
      <dgm:spPr/>
    </dgm:pt>
    <dgm:pt modelId="{1EC5888B-8B90-40B3-9CC8-A0459DCEE7BB}" type="pres">
      <dgm:prSet presAssocID="{AD6FD837-9A86-40E9-8C2C-D75972AE23E4}" presName="points" presStyleCnt="0"/>
      <dgm:spPr/>
    </dgm:pt>
    <dgm:pt modelId="{41E0CF27-B66B-497A-892F-4B3F5BD9FDFE}" type="pres">
      <dgm:prSet presAssocID="{75F1039E-1AED-4BC6-92C0-A7C3C999CE25}" presName="compositeA" presStyleCnt="0"/>
      <dgm:spPr/>
    </dgm:pt>
    <dgm:pt modelId="{FAEB85F7-6AA0-4B26-BA49-6423EFFA3D5E}" type="pres">
      <dgm:prSet presAssocID="{75F1039E-1AED-4BC6-92C0-A7C3C999CE25}" presName="textA" presStyleLbl="revTx" presStyleIdx="0" presStyleCnt="6">
        <dgm:presLayoutVars>
          <dgm:bulletEnabled val="1"/>
        </dgm:presLayoutVars>
      </dgm:prSet>
      <dgm:spPr/>
    </dgm:pt>
    <dgm:pt modelId="{49675D74-9D79-4606-ADD8-081A017470A0}" type="pres">
      <dgm:prSet presAssocID="{75F1039E-1AED-4BC6-92C0-A7C3C999CE25}" presName="circleA" presStyleLbl="node1" presStyleIdx="0" presStyleCnt="6"/>
      <dgm:spPr/>
    </dgm:pt>
    <dgm:pt modelId="{A241A1E6-4197-41F7-B616-7BDC284BF2E5}" type="pres">
      <dgm:prSet presAssocID="{75F1039E-1AED-4BC6-92C0-A7C3C999CE25}" presName="spaceA" presStyleCnt="0"/>
      <dgm:spPr/>
    </dgm:pt>
    <dgm:pt modelId="{06E364B3-7992-471D-AD3B-BCC012073F83}" type="pres">
      <dgm:prSet presAssocID="{2E6FAE85-9248-46E5-B2EC-E7B3DC498B70}" presName="space" presStyleCnt="0"/>
      <dgm:spPr/>
    </dgm:pt>
    <dgm:pt modelId="{5E4CA757-4B4E-4F77-B8A3-5D90C883E8D3}" type="pres">
      <dgm:prSet presAssocID="{49AAE669-33C9-459C-9A48-676CECF14D41}" presName="compositeB" presStyleCnt="0"/>
      <dgm:spPr/>
    </dgm:pt>
    <dgm:pt modelId="{E65BAE65-6674-4306-9E08-85CCCE1803E9}" type="pres">
      <dgm:prSet presAssocID="{49AAE669-33C9-459C-9A48-676CECF14D41}" presName="textB" presStyleLbl="revTx" presStyleIdx="1" presStyleCnt="6">
        <dgm:presLayoutVars>
          <dgm:bulletEnabled val="1"/>
        </dgm:presLayoutVars>
      </dgm:prSet>
      <dgm:spPr/>
    </dgm:pt>
    <dgm:pt modelId="{A680B745-F890-4884-B072-F89C0B3BC913}" type="pres">
      <dgm:prSet presAssocID="{49AAE669-33C9-459C-9A48-676CECF14D41}" presName="circleB" presStyleLbl="node1" presStyleIdx="1" presStyleCnt="6"/>
      <dgm:spPr/>
    </dgm:pt>
    <dgm:pt modelId="{CFE68C94-47E5-462C-AAC7-53C1FE81EF1E}" type="pres">
      <dgm:prSet presAssocID="{49AAE669-33C9-459C-9A48-676CECF14D41}" presName="spaceB" presStyleCnt="0"/>
      <dgm:spPr/>
    </dgm:pt>
    <dgm:pt modelId="{5BD3FFBA-CEA6-40BA-A07B-AA3767116A3F}" type="pres">
      <dgm:prSet presAssocID="{3E5F0214-DE9B-47C0-A582-1E778D9BFDE6}" presName="space" presStyleCnt="0"/>
      <dgm:spPr/>
    </dgm:pt>
    <dgm:pt modelId="{7DEDEC95-7054-4FCA-B4D6-E2ECFA6ABF57}" type="pres">
      <dgm:prSet presAssocID="{2D6A5F78-2FDF-44E7-B39F-86DD4F9CE4A3}" presName="compositeA" presStyleCnt="0"/>
      <dgm:spPr/>
    </dgm:pt>
    <dgm:pt modelId="{12C3B304-7F0A-411B-B509-3BD7893C0F48}" type="pres">
      <dgm:prSet presAssocID="{2D6A5F78-2FDF-44E7-B39F-86DD4F9CE4A3}" presName="textA" presStyleLbl="revTx" presStyleIdx="2" presStyleCnt="6">
        <dgm:presLayoutVars>
          <dgm:bulletEnabled val="1"/>
        </dgm:presLayoutVars>
      </dgm:prSet>
      <dgm:spPr/>
    </dgm:pt>
    <dgm:pt modelId="{9099AFE3-E664-4F86-A6D8-A03978950811}" type="pres">
      <dgm:prSet presAssocID="{2D6A5F78-2FDF-44E7-B39F-86DD4F9CE4A3}" presName="circleA" presStyleLbl="node1" presStyleIdx="2" presStyleCnt="6"/>
      <dgm:spPr/>
    </dgm:pt>
    <dgm:pt modelId="{C81B471A-F71D-4D28-B76B-5A905254870E}" type="pres">
      <dgm:prSet presAssocID="{2D6A5F78-2FDF-44E7-B39F-86DD4F9CE4A3}" presName="spaceA" presStyleCnt="0"/>
      <dgm:spPr/>
    </dgm:pt>
    <dgm:pt modelId="{02BFA58D-2AF3-4C9A-A54C-5CB9AFCBD13A}" type="pres">
      <dgm:prSet presAssocID="{C8BA9853-8DCF-45A6-A886-44AEDEE9AE31}" presName="space" presStyleCnt="0"/>
      <dgm:spPr/>
    </dgm:pt>
    <dgm:pt modelId="{DA753654-9887-4846-B6C7-DBE24F778A46}" type="pres">
      <dgm:prSet presAssocID="{FC907AD8-58B3-4530-8F64-92ACDAAD8E3A}" presName="compositeB" presStyleCnt="0"/>
      <dgm:spPr/>
    </dgm:pt>
    <dgm:pt modelId="{620A09D0-7F4A-435F-89DC-98A7A5E38278}" type="pres">
      <dgm:prSet presAssocID="{FC907AD8-58B3-4530-8F64-92ACDAAD8E3A}" presName="textB" presStyleLbl="revTx" presStyleIdx="3" presStyleCnt="6">
        <dgm:presLayoutVars>
          <dgm:bulletEnabled val="1"/>
        </dgm:presLayoutVars>
      </dgm:prSet>
      <dgm:spPr/>
    </dgm:pt>
    <dgm:pt modelId="{2B1016AB-182F-47E8-9490-52FCEDEC9C02}" type="pres">
      <dgm:prSet presAssocID="{FC907AD8-58B3-4530-8F64-92ACDAAD8E3A}" presName="circleB" presStyleLbl="node1" presStyleIdx="3" presStyleCnt="6"/>
      <dgm:spPr/>
    </dgm:pt>
    <dgm:pt modelId="{7A3CF68C-0417-471D-BC83-C7E90FF574D2}" type="pres">
      <dgm:prSet presAssocID="{FC907AD8-58B3-4530-8F64-92ACDAAD8E3A}" presName="spaceB" presStyleCnt="0"/>
      <dgm:spPr/>
    </dgm:pt>
    <dgm:pt modelId="{5DDD4118-AACC-42F6-B99D-A533DEEEE4EB}" type="pres">
      <dgm:prSet presAssocID="{885AC6C3-AEED-4F38-AA2A-A562248F33A6}" presName="space" presStyleCnt="0"/>
      <dgm:spPr/>
    </dgm:pt>
    <dgm:pt modelId="{4CE2D5B9-7F1D-4F51-98B5-754032C397F7}" type="pres">
      <dgm:prSet presAssocID="{069DE795-C921-42B2-9E4B-3D9E26A6921B}" presName="compositeA" presStyleCnt="0"/>
      <dgm:spPr/>
    </dgm:pt>
    <dgm:pt modelId="{4A4FBD14-2F4E-42D5-920C-384CF1BB8377}" type="pres">
      <dgm:prSet presAssocID="{069DE795-C921-42B2-9E4B-3D9E26A6921B}" presName="textA" presStyleLbl="revTx" presStyleIdx="4" presStyleCnt="6">
        <dgm:presLayoutVars>
          <dgm:bulletEnabled val="1"/>
        </dgm:presLayoutVars>
      </dgm:prSet>
      <dgm:spPr/>
    </dgm:pt>
    <dgm:pt modelId="{1B217CA6-AD40-413F-AE99-990680B2AC0A}" type="pres">
      <dgm:prSet presAssocID="{069DE795-C921-42B2-9E4B-3D9E26A6921B}" presName="circleA" presStyleLbl="node1" presStyleIdx="4" presStyleCnt="6"/>
      <dgm:spPr/>
    </dgm:pt>
    <dgm:pt modelId="{8FBBB924-6A3B-4183-B396-51EB3D322DCE}" type="pres">
      <dgm:prSet presAssocID="{069DE795-C921-42B2-9E4B-3D9E26A6921B}" presName="spaceA" presStyleCnt="0"/>
      <dgm:spPr/>
    </dgm:pt>
    <dgm:pt modelId="{7396AE06-D823-4934-B2BC-AE05D5E4C395}" type="pres">
      <dgm:prSet presAssocID="{75782004-D400-4639-A573-F67A84DC7782}" presName="space" presStyleCnt="0"/>
      <dgm:spPr/>
    </dgm:pt>
    <dgm:pt modelId="{00EA7247-CEAA-49B1-AC24-EF77AE2157BF}" type="pres">
      <dgm:prSet presAssocID="{41F367C6-E256-48A3-98C8-F52DA6A177C2}" presName="compositeB" presStyleCnt="0"/>
      <dgm:spPr/>
    </dgm:pt>
    <dgm:pt modelId="{264EEC50-707C-44F0-B670-70A0A0F6FCFA}" type="pres">
      <dgm:prSet presAssocID="{41F367C6-E256-48A3-98C8-F52DA6A177C2}" presName="textB" presStyleLbl="revTx" presStyleIdx="5" presStyleCnt="6">
        <dgm:presLayoutVars>
          <dgm:bulletEnabled val="1"/>
        </dgm:presLayoutVars>
      </dgm:prSet>
      <dgm:spPr/>
    </dgm:pt>
    <dgm:pt modelId="{A9EC417B-47B9-4A55-8828-845ECAA375BB}" type="pres">
      <dgm:prSet presAssocID="{41F367C6-E256-48A3-98C8-F52DA6A177C2}" presName="circleB" presStyleLbl="node1" presStyleIdx="5" presStyleCnt="6"/>
      <dgm:spPr/>
    </dgm:pt>
    <dgm:pt modelId="{3A92A9CB-CEDC-49CC-ABD9-F5F7794681CA}" type="pres">
      <dgm:prSet presAssocID="{41F367C6-E256-48A3-98C8-F52DA6A177C2}" presName="spaceB" presStyleCnt="0"/>
      <dgm:spPr/>
    </dgm:pt>
  </dgm:ptLst>
  <dgm:cxnLst>
    <dgm:cxn modelId="{FEF1ED31-8D88-4855-A69C-9BC55B54EAB5}" srcId="{AD6FD837-9A86-40E9-8C2C-D75972AE23E4}" destId="{2D6A5F78-2FDF-44E7-B39F-86DD4F9CE4A3}" srcOrd="2" destOrd="0" parTransId="{C138B4A5-236C-49F3-8BCC-D11017067568}" sibTransId="{C8BA9853-8DCF-45A6-A886-44AEDEE9AE31}"/>
    <dgm:cxn modelId="{10EA1035-DCBD-4FB5-AB58-AD225AC408B1}" type="presOf" srcId="{41F367C6-E256-48A3-98C8-F52DA6A177C2}" destId="{264EEC50-707C-44F0-B670-70A0A0F6FCFA}" srcOrd="0" destOrd="0" presId="urn:microsoft.com/office/officeart/2005/8/layout/hProcess11"/>
    <dgm:cxn modelId="{28BD953A-33EE-44D4-AE50-96ECF119C923}" type="presOf" srcId="{49AAE669-33C9-459C-9A48-676CECF14D41}" destId="{E65BAE65-6674-4306-9E08-85CCCE1803E9}" srcOrd="0" destOrd="0" presId="urn:microsoft.com/office/officeart/2005/8/layout/hProcess11"/>
    <dgm:cxn modelId="{211DC660-FAE8-4A75-B05C-8DAF09C6D605}" type="presOf" srcId="{2D6A5F78-2FDF-44E7-B39F-86DD4F9CE4A3}" destId="{12C3B304-7F0A-411B-B509-3BD7893C0F48}" srcOrd="0" destOrd="0" presId="urn:microsoft.com/office/officeart/2005/8/layout/hProcess11"/>
    <dgm:cxn modelId="{A1A37769-1CC1-4EB1-9223-9896790C7FBE}" type="presOf" srcId="{AD6FD837-9A86-40E9-8C2C-D75972AE23E4}" destId="{4BC5B07D-D5AF-42C2-AE17-71D3C1F93A1A}" srcOrd="0" destOrd="0" presId="urn:microsoft.com/office/officeart/2005/8/layout/hProcess11"/>
    <dgm:cxn modelId="{5D3DA770-AA42-4370-893D-531904EC1280}" srcId="{AD6FD837-9A86-40E9-8C2C-D75972AE23E4}" destId="{75F1039E-1AED-4BC6-92C0-A7C3C999CE25}" srcOrd="0" destOrd="0" parTransId="{294A1997-537E-4FD9-A92C-D8C95EAE8FDF}" sibTransId="{2E6FAE85-9248-46E5-B2EC-E7B3DC498B70}"/>
    <dgm:cxn modelId="{99D20F72-5D51-40EC-B111-0CBE75F3E0B4}" srcId="{AD6FD837-9A86-40E9-8C2C-D75972AE23E4}" destId="{069DE795-C921-42B2-9E4B-3D9E26A6921B}" srcOrd="4" destOrd="0" parTransId="{2BBEC116-6798-4943-858D-BD865059ABCD}" sibTransId="{75782004-D400-4639-A573-F67A84DC7782}"/>
    <dgm:cxn modelId="{C63A15C1-75AC-4652-87B3-BFF7CF809A67}" srcId="{AD6FD837-9A86-40E9-8C2C-D75972AE23E4}" destId="{49AAE669-33C9-459C-9A48-676CECF14D41}" srcOrd="1" destOrd="0" parTransId="{79AE16FB-04AE-4F15-82EC-4AC4C66E2C6B}" sibTransId="{3E5F0214-DE9B-47C0-A582-1E778D9BFDE6}"/>
    <dgm:cxn modelId="{5C532FCC-6290-4D62-B037-E7CAB08106BB}" srcId="{AD6FD837-9A86-40E9-8C2C-D75972AE23E4}" destId="{FC907AD8-58B3-4530-8F64-92ACDAAD8E3A}" srcOrd="3" destOrd="0" parTransId="{06BC2C3F-F140-4CF6-B267-F6F90BCEBD54}" sibTransId="{885AC6C3-AEED-4F38-AA2A-A562248F33A6}"/>
    <dgm:cxn modelId="{6CD27BD2-C362-4FEB-88E7-2F08AF4B2CDE}" type="presOf" srcId="{FC907AD8-58B3-4530-8F64-92ACDAAD8E3A}" destId="{620A09D0-7F4A-435F-89DC-98A7A5E38278}" srcOrd="0" destOrd="0" presId="urn:microsoft.com/office/officeart/2005/8/layout/hProcess11"/>
    <dgm:cxn modelId="{C6C293D8-F250-402A-BBF6-1876792E5DC6}" srcId="{AD6FD837-9A86-40E9-8C2C-D75972AE23E4}" destId="{41F367C6-E256-48A3-98C8-F52DA6A177C2}" srcOrd="5" destOrd="0" parTransId="{C4C76FA7-1CB9-402F-A2A1-D8B547BFCDC7}" sibTransId="{74C9FA3F-7EFF-46D1-9B31-F471684BA71C}"/>
    <dgm:cxn modelId="{4B5A12E0-5BB3-41F5-BE74-0B7493E2A880}" type="presOf" srcId="{75F1039E-1AED-4BC6-92C0-A7C3C999CE25}" destId="{FAEB85F7-6AA0-4B26-BA49-6423EFFA3D5E}" srcOrd="0" destOrd="0" presId="urn:microsoft.com/office/officeart/2005/8/layout/hProcess11"/>
    <dgm:cxn modelId="{8A4F60F0-8347-4F50-B747-FBDEC16F6479}" type="presOf" srcId="{069DE795-C921-42B2-9E4B-3D9E26A6921B}" destId="{4A4FBD14-2F4E-42D5-920C-384CF1BB8377}" srcOrd="0" destOrd="0" presId="urn:microsoft.com/office/officeart/2005/8/layout/hProcess11"/>
    <dgm:cxn modelId="{3FC16FA6-0CE0-40D5-8D79-5A838444F114}" type="presParOf" srcId="{4BC5B07D-D5AF-42C2-AE17-71D3C1F93A1A}" destId="{5C8F126A-6208-4DF6-8838-8ED5B71643D9}" srcOrd="0" destOrd="0" presId="urn:microsoft.com/office/officeart/2005/8/layout/hProcess11"/>
    <dgm:cxn modelId="{20810980-D562-41D4-BAC8-78DD0903449F}" type="presParOf" srcId="{4BC5B07D-D5AF-42C2-AE17-71D3C1F93A1A}" destId="{1EC5888B-8B90-40B3-9CC8-A0459DCEE7BB}" srcOrd="1" destOrd="0" presId="urn:microsoft.com/office/officeart/2005/8/layout/hProcess11"/>
    <dgm:cxn modelId="{ED55A544-818D-4C6E-AE31-E32261EF88E2}" type="presParOf" srcId="{1EC5888B-8B90-40B3-9CC8-A0459DCEE7BB}" destId="{41E0CF27-B66B-497A-892F-4B3F5BD9FDFE}" srcOrd="0" destOrd="0" presId="urn:microsoft.com/office/officeart/2005/8/layout/hProcess11"/>
    <dgm:cxn modelId="{B4CEBF45-473C-4230-A563-0D5CE3D21E20}" type="presParOf" srcId="{41E0CF27-B66B-497A-892F-4B3F5BD9FDFE}" destId="{FAEB85F7-6AA0-4B26-BA49-6423EFFA3D5E}" srcOrd="0" destOrd="0" presId="urn:microsoft.com/office/officeart/2005/8/layout/hProcess11"/>
    <dgm:cxn modelId="{03051073-929B-40AA-8CCD-BCC61EC1ECDC}" type="presParOf" srcId="{41E0CF27-B66B-497A-892F-4B3F5BD9FDFE}" destId="{49675D74-9D79-4606-ADD8-081A017470A0}" srcOrd="1" destOrd="0" presId="urn:microsoft.com/office/officeart/2005/8/layout/hProcess11"/>
    <dgm:cxn modelId="{C73C5EBE-8B9D-4CCF-B709-EBE966FB822B}" type="presParOf" srcId="{41E0CF27-B66B-497A-892F-4B3F5BD9FDFE}" destId="{A241A1E6-4197-41F7-B616-7BDC284BF2E5}" srcOrd="2" destOrd="0" presId="urn:microsoft.com/office/officeart/2005/8/layout/hProcess11"/>
    <dgm:cxn modelId="{ACA903A5-45DD-4E55-9785-EFB7EEC78E7E}" type="presParOf" srcId="{1EC5888B-8B90-40B3-9CC8-A0459DCEE7BB}" destId="{06E364B3-7992-471D-AD3B-BCC012073F83}" srcOrd="1" destOrd="0" presId="urn:microsoft.com/office/officeart/2005/8/layout/hProcess11"/>
    <dgm:cxn modelId="{6228B8B8-4C3C-4A32-A70D-FBD96280C770}" type="presParOf" srcId="{1EC5888B-8B90-40B3-9CC8-A0459DCEE7BB}" destId="{5E4CA757-4B4E-4F77-B8A3-5D90C883E8D3}" srcOrd="2" destOrd="0" presId="urn:microsoft.com/office/officeart/2005/8/layout/hProcess11"/>
    <dgm:cxn modelId="{28E31F24-5983-45BC-B52B-B4D0795B6237}" type="presParOf" srcId="{5E4CA757-4B4E-4F77-B8A3-5D90C883E8D3}" destId="{E65BAE65-6674-4306-9E08-85CCCE1803E9}" srcOrd="0" destOrd="0" presId="urn:microsoft.com/office/officeart/2005/8/layout/hProcess11"/>
    <dgm:cxn modelId="{008ADA06-F601-4B4B-AD0B-7A668ED7CA13}" type="presParOf" srcId="{5E4CA757-4B4E-4F77-B8A3-5D90C883E8D3}" destId="{A680B745-F890-4884-B072-F89C0B3BC913}" srcOrd="1" destOrd="0" presId="urn:microsoft.com/office/officeart/2005/8/layout/hProcess11"/>
    <dgm:cxn modelId="{0195D0D5-F1FE-4D54-95FB-81A5F274DBBE}" type="presParOf" srcId="{5E4CA757-4B4E-4F77-B8A3-5D90C883E8D3}" destId="{CFE68C94-47E5-462C-AAC7-53C1FE81EF1E}" srcOrd="2" destOrd="0" presId="urn:microsoft.com/office/officeart/2005/8/layout/hProcess11"/>
    <dgm:cxn modelId="{A90F71D3-5A41-4344-96FD-27DF723EE021}" type="presParOf" srcId="{1EC5888B-8B90-40B3-9CC8-A0459DCEE7BB}" destId="{5BD3FFBA-CEA6-40BA-A07B-AA3767116A3F}" srcOrd="3" destOrd="0" presId="urn:microsoft.com/office/officeart/2005/8/layout/hProcess11"/>
    <dgm:cxn modelId="{AEB58762-5A6C-40C4-BAE8-64EE27A03B2F}" type="presParOf" srcId="{1EC5888B-8B90-40B3-9CC8-A0459DCEE7BB}" destId="{7DEDEC95-7054-4FCA-B4D6-E2ECFA6ABF57}" srcOrd="4" destOrd="0" presId="urn:microsoft.com/office/officeart/2005/8/layout/hProcess11"/>
    <dgm:cxn modelId="{07327DCB-C75B-4C63-9FDE-7DFB81105818}" type="presParOf" srcId="{7DEDEC95-7054-4FCA-B4D6-E2ECFA6ABF57}" destId="{12C3B304-7F0A-411B-B509-3BD7893C0F48}" srcOrd="0" destOrd="0" presId="urn:microsoft.com/office/officeart/2005/8/layout/hProcess11"/>
    <dgm:cxn modelId="{6494C257-EFF8-4FC5-AD09-7F601967EB6B}" type="presParOf" srcId="{7DEDEC95-7054-4FCA-B4D6-E2ECFA6ABF57}" destId="{9099AFE3-E664-4F86-A6D8-A03978950811}" srcOrd="1" destOrd="0" presId="urn:microsoft.com/office/officeart/2005/8/layout/hProcess11"/>
    <dgm:cxn modelId="{573CCE11-EF3F-43E4-B74B-88B8E3C5F464}" type="presParOf" srcId="{7DEDEC95-7054-4FCA-B4D6-E2ECFA6ABF57}" destId="{C81B471A-F71D-4D28-B76B-5A905254870E}" srcOrd="2" destOrd="0" presId="urn:microsoft.com/office/officeart/2005/8/layout/hProcess11"/>
    <dgm:cxn modelId="{C532906C-F5BA-4C4B-A076-336122AA546B}" type="presParOf" srcId="{1EC5888B-8B90-40B3-9CC8-A0459DCEE7BB}" destId="{02BFA58D-2AF3-4C9A-A54C-5CB9AFCBD13A}" srcOrd="5" destOrd="0" presId="urn:microsoft.com/office/officeart/2005/8/layout/hProcess11"/>
    <dgm:cxn modelId="{1E603E66-9FA3-4FBA-8582-2699D694A085}" type="presParOf" srcId="{1EC5888B-8B90-40B3-9CC8-A0459DCEE7BB}" destId="{DA753654-9887-4846-B6C7-DBE24F778A46}" srcOrd="6" destOrd="0" presId="urn:microsoft.com/office/officeart/2005/8/layout/hProcess11"/>
    <dgm:cxn modelId="{C98EAB8F-89D0-4338-A08F-221BF65D045A}" type="presParOf" srcId="{DA753654-9887-4846-B6C7-DBE24F778A46}" destId="{620A09D0-7F4A-435F-89DC-98A7A5E38278}" srcOrd="0" destOrd="0" presId="urn:microsoft.com/office/officeart/2005/8/layout/hProcess11"/>
    <dgm:cxn modelId="{4E0DBE43-81B6-4302-B8C5-C15263158397}" type="presParOf" srcId="{DA753654-9887-4846-B6C7-DBE24F778A46}" destId="{2B1016AB-182F-47E8-9490-52FCEDEC9C02}" srcOrd="1" destOrd="0" presId="urn:microsoft.com/office/officeart/2005/8/layout/hProcess11"/>
    <dgm:cxn modelId="{F479A70E-6F84-48B9-9EFE-1B09E5BC0A4C}" type="presParOf" srcId="{DA753654-9887-4846-B6C7-DBE24F778A46}" destId="{7A3CF68C-0417-471D-BC83-C7E90FF574D2}" srcOrd="2" destOrd="0" presId="urn:microsoft.com/office/officeart/2005/8/layout/hProcess11"/>
    <dgm:cxn modelId="{6FCD5C08-A09F-41D2-BE2B-99DB2717CA6C}" type="presParOf" srcId="{1EC5888B-8B90-40B3-9CC8-A0459DCEE7BB}" destId="{5DDD4118-AACC-42F6-B99D-A533DEEEE4EB}" srcOrd="7" destOrd="0" presId="urn:microsoft.com/office/officeart/2005/8/layout/hProcess11"/>
    <dgm:cxn modelId="{3AA93BE5-35FF-4D28-B70A-18EF4021EC42}" type="presParOf" srcId="{1EC5888B-8B90-40B3-9CC8-A0459DCEE7BB}" destId="{4CE2D5B9-7F1D-4F51-98B5-754032C397F7}" srcOrd="8" destOrd="0" presId="urn:microsoft.com/office/officeart/2005/8/layout/hProcess11"/>
    <dgm:cxn modelId="{C78FEB3A-9840-4C27-8748-2F1DE92741AD}" type="presParOf" srcId="{4CE2D5B9-7F1D-4F51-98B5-754032C397F7}" destId="{4A4FBD14-2F4E-42D5-920C-384CF1BB8377}" srcOrd="0" destOrd="0" presId="urn:microsoft.com/office/officeart/2005/8/layout/hProcess11"/>
    <dgm:cxn modelId="{93BD1014-0578-4A76-AC82-EBCFA16E2B27}" type="presParOf" srcId="{4CE2D5B9-7F1D-4F51-98B5-754032C397F7}" destId="{1B217CA6-AD40-413F-AE99-990680B2AC0A}" srcOrd="1" destOrd="0" presId="urn:microsoft.com/office/officeart/2005/8/layout/hProcess11"/>
    <dgm:cxn modelId="{962FDCBB-D0C5-4091-A1FF-854498DEA58E}" type="presParOf" srcId="{4CE2D5B9-7F1D-4F51-98B5-754032C397F7}" destId="{8FBBB924-6A3B-4183-B396-51EB3D322DCE}" srcOrd="2" destOrd="0" presId="urn:microsoft.com/office/officeart/2005/8/layout/hProcess11"/>
    <dgm:cxn modelId="{9AA61D79-BC8C-4CE3-9080-DD182DF8E1EB}" type="presParOf" srcId="{1EC5888B-8B90-40B3-9CC8-A0459DCEE7BB}" destId="{7396AE06-D823-4934-B2BC-AE05D5E4C395}" srcOrd="9" destOrd="0" presId="urn:microsoft.com/office/officeart/2005/8/layout/hProcess11"/>
    <dgm:cxn modelId="{BEC1BDEF-1D6E-497A-9F1C-A64EFCACBDFF}" type="presParOf" srcId="{1EC5888B-8B90-40B3-9CC8-A0459DCEE7BB}" destId="{00EA7247-CEAA-49B1-AC24-EF77AE2157BF}" srcOrd="10" destOrd="0" presId="urn:microsoft.com/office/officeart/2005/8/layout/hProcess11"/>
    <dgm:cxn modelId="{8C0BCB8B-513E-445C-B39D-61AC8C353832}" type="presParOf" srcId="{00EA7247-CEAA-49B1-AC24-EF77AE2157BF}" destId="{264EEC50-707C-44F0-B670-70A0A0F6FCFA}" srcOrd="0" destOrd="0" presId="urn:microsoft.com/office/officeart/2005/8/layout/hProcess11"/>
    <dgm:cxn modelId="{B9846E5D-C075-4A64-ABF9-9B6FB683158D}" type="presParOf" srcId="{00EA7247-CEAA-49B1-AC24-EF77AE2157BF}" destId="{A9EC417B-47B9-4A55-8828-845ECAA375BB}" srcOrd="1" destOrd="0" presId="urn:microsoft.com/office/officeart/2005/8/layout/hProcess11"/>
    <dgm:cxn modelId="{F24DF207-5577-4B49-9D88-0BB5A4594DE2}" type="presParOf" srcId="{00EA7247-CEAA-49B1-AC24-EF77AE2157BF}" destId="{3A92A9CB-CEDC-49CC-ABD9-F5F7794681CA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0CEE9-6491-495E-B7F6-553E8B2F0B12}">
      <dsp:nvSpPr>
        <dsp:cNvPr id="0" name=""/>
        <dsp:cNvSpPr/>
      </dsp:nvSpPr>
      <dsp:spPr>
        <a:xfrm>
          <a:off x="0" y="738502"/>
          <a:ext cx="5923414" cy="3837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Executive Summary</a:t>
          </a:r>
        </a:p>
      </dsp:txBody>
      <dsp:txXfrm>
        <a:off x="18734" y="757236"/>
        <a:ext cx="5885946" cy="346292"/>
      </dsp:txXfrm>
    </dsp:sp>
    <dsp:sp modelId="{C840CA72-A813-454C-8F9F-99E812ECD0D7}">
      <dsp:nvSpPr>
        <dsp:cNvPr id="0" name=""/>
        <dsp:cNvSpPr/>
      </dsp:nvSpPr>
      <dsp:spPr>
        <a:xfrm>
          <a:off x="0" y="1168342"/>
          <a:ext cx="5923414" cy="383760"/>
        </a:xfrm>
        <a:prstGeom prst="round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collection methodology:</a:t>
          </a:r>
        </a:p>
      </dsp:txBody>
      <dsp:txXfrm>
        <a:off x="18734" y="1187076"/>
        <a:ext cx="5885946" cy="346292"/>
      </dsp:txXfrm>
    </dsp:sp>
    <dsp:sp modelId="{7755C987-961F-4182-8B02-ECEE09773F97}">
      <dsp:nvSpPr>
        <dsp:cNvPr id="0" name=""/>
        <dsp:cNvSpPr/>
      </dsp:nvSpPr>
      <dsp:spPr>
        <a:xfrm>
          <a:off x="0" y="1552102"/>
          <a:ext cx="5923414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068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SpaceX Rest API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Web Scraping from Wikipedia</a:t>
          </a:r>
        </a:p>
      </dsp:txBody>
      <dsp:txXfrm>
        <a:off x="0" y="1552102"/>
        <a:ext cx="5923414" cy="414000"/>
      </dsp:txXfrm>
    </dsp:sp>
    <dsp:sp modelId="{6EA46031-6955-4033-87B0-F07A013F9886}">
      <dsp:nvSpPr>
        <dsp:cNvPr id="0" name=""/>
        <dsp:cNvSpPr/>
      </dsp:nvSpPr>
      <dsp:spPr>
        <a:xfrm>
          <a:off x="0" y="1966102"/>
          <a:ext cx="5923414" cy="383760"/>
        </a:xfrm>
        <a:prstGeom prst="round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Perform data wrangling</a:t>
          </a:r>
        </a:p>
      </dsp:txBody>
      <dsp:txXfrm>
        <a:off x="18734" y="1984836"/>
        <a:ext cx="5885946" cy="346292"/>
      </dsp:txXfrm>
    </dsp:sp>
    <dsp:sp modelId="{FA233DB9-03CE-45E6-920D-DCA398E72A6D}">
      <dsp:nvSpPr>
        <dsp:cNvPr id="0" name=""/>
        <dsp:cNvSpPr/>
      </dsp:nvSpPr>
      <dsp:spPr>
        <a:xfrm>
          <a:off x="0" y="2349862"/>
          <a:ext cx="5923414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068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One-hot encoding</a:t>
          </a:r>
        </a:p>
      </dsp:txBody>
      <dsp:txXfrm>
        <a:off x="0" y="2349862"/>
        <a:ext cx="5923414" cy="264960"/>
      </dsp:txXfrm>
    </dsp:sp>
    <dsp:sp modelId="{5FEF2EAC-84E0-45F8-B9C6-1D78E4406BE9}">
      <dsp:nvSpPr>
        <dsp:cNvPr id="0" name=""/>
        <dsp:cNvSpPr/>
      </dsp:nvSpPr>
      <dsp:spPr>
        <a:xfrm>
          <a:off x="0" y="2614822"/>
          <a:ext cx="5923414" cy="383760"/>
        </a:xfrm>
        <a:prstGeom prst="round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Perform exploratory data analysis (EDA) using visualization and SQL</a:t>
          </a:r>
        </a:p>
      </dsp:txBody>
      <dsp:txXfrm>
        <a:off x="18734" y="2633556"/>
        <a:ext cx="5885946" cy="346292"/>
      </dsp:txXfrm>
    </dsp:sp>
    <dsp:sp modelId="{8E2CC3D2-ED37-493F-87F8-B1255FA40505}">
      <dsp:nvSpPr>
        <dsp:cNvPr id="0" name=""/>
        <dsp:cNvSpPr/>
      </dsp:nvSpPr>
      <dsp:spPr>
        <a:xfrm>
          <a:off x="0" y="3044662"/>
          <a:ext cx="5923414" cy="383760"/>
        </a:xfrm>
        <a:prstGeom prst="round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Perform interactive visual analytics using Folium and Plotly Dash</a:t>
          </a:r>
        </a:p>
      </dsp:txBody>
      <dsp:txXfrm>
        <a:off x="18734" y="3063396"/>
        <a:ext cx="5885946" cy="346292"/>
      </dsp:txXfrm>
    </dsp:sp>
    <dsp:sp modelId="{83B9EFB4-431D-4F3E-8C46-22D869DEA644}">
      <dsp:nvSpPr>
        <dsp:cNvPr id="0" name=""/>
        <dsp:cNvSpPr/>
      </dsp:nvSpPr>
      <dsp:spPr>
        <a:xfrm>
          <a:off x="0" y="3474502"/>
          <a:ext cx="5923414" cy="3837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Perform predictive analysis using classification models</a:t>
          </a:r>
        </a:p>
      </dsp:txBody>
      <dsp:txXfrm>
        <a:off x="18734" y="3493236"/>
        <a:ext cx="5885946" cy="346292"/>
      </dsp:txXfrm>
    </dsp:sp>
    <dsp:sp modelId="{0AEF6E5A-CC49-47DC-A073-5456FBA5E4CD}">
      <dsp:nvSpPr>
        <dsp:cNvPr id="0" name=""/>
        <dsp:cNvSpPr/>
      </dsp:nvSpPr>
      <dsp:spPr>
        <a:xfrm>
          <a:off x="0" y="3858262"/>
          <a:ext cx="5923414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068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Classification models LR, KNN, SVM and DT were built and evaluated</a:t>
          </a:r>
        </a:p>
      </dsp:txBody>
      <dsp:txXfrm>
        <a:off x="0" y="3858262"/>
        <a:ext cx="5923414" cy="2649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2229D7-58CE-4EB4-ADC4-FB4CC71BB70E}">
      <dsp:nvSpPr>
        <dsp:cNvPr id="0" name=""/>
        <dsp:cNvSpPr/>
      </dsp:nvSpPr>
      <dsp:spPr>
        <a:xfrm>
          <a:off x="0" y="1097279"/>
          <a:ext cx="11112499" cy="146304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61D237-567E-48A0-8FFA-09BDCE961127}">
      <dsp:nvSpPr>
        <dsp:cNvPr id="0" name=""/>
        <dsp:cNvSpPr/>
      </dsp:nvSpPr>
      <dsp:spPr>
        <a:xfrm>
          <a:off x="5005" y="0"/>
          <a:ext cx="2407527" cy="146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4480" tIns="284480" rIns="284480" bIns="284480" numCol="1" spcCol="1270" anchor="b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Calibri Light" panose="020F0302020204030204"/>
            </a:rPr>
            <a:t>Get</a:t>
          </a:r>
          <a:endParaRPr lang="en-US" sz="4000" kern="1200" dirty="0"/>
        </a:p>
      </dsp:txBody>
      <dsp:txXfrm>
        <a:off x="5005" y="0"/>
        <a:ext cx="2407527" cy="1463040"/>
      </dsp:txXfrm>
    </dsp:sp>
    <dsp:sp modelId="{EE34C0E4-DB8A-44CE-BAE2-4E498ABA21C2}">
      <dsp:nvSpPr>
        <dsp:cNvPr id="0" name=""/>
        <dsp:cNvSpPr/>
      </dsp:nvSpPr>
      <dsp:spPr>
        <a:xfrm>
          <a:off x="1025889" y="1645920"/>
          <a:ext cx="365760" cy="365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1E8C95-7EC6-46D7-8D70-ACDA029B9FD4}">
      <dsp:nvSpPr>
        <dsp:cNvPr id="0" name=""/>
        <dsp:cNvSpPr/>
      </dsp:nvSpPr>
      <dsp:spPr>
        <a:xfrm>
          <a:off x="2532909" y="2194559"/>
          <a:ext cx="2407527" cy="146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4480" tIns="284480" rIns="284480" bIns="284480" numCol="1" spcCol="1270" anchor="t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>
              <a:latin typeface="Calibri Light" panose="020F0302020204030204"/>
            </a:rPr>
            <a:t>Normlize</a:t>
          </a:r>
          <a:endParaRPr lang="en-US" sz="4000" kern="1200" dirty="0"/>
        </a:p>
      </dsp:txBody>
      <dsp:txXfrm>
        <a:off x="2532909" y="2194559"/>
        <a:ext cx="2407527" cy="1463040"/>
      </dsp:txXfrm>
    </dsp:sp>
    <dsp:sp modelId="{F5F00CDF-9E2E-4855-8C65-2C5580576F90}">
      <dsp:nvSpPr>
        <dsp:cNvPr id="0" name=""/>
        <dsp:cNvSpPr/>
      </dsp:nvSpPr>
      <dsp:spPr>
        <a:xfrm>
          <a:off x="3553792" y="1645920"/>
          <a:ext cx="365760" cy="365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A00FCB-F83A-4B2B-9D78-F17618035BA7}">
      <dsp:nvSpPr>
        <dsp:cNvPr id="0" name=""/>
        <dsp:cNvSpPr/>
      </dsp:nvSpPr>
      <dsp:spPr>
        <a:xfrm>
          <a:off x="5060812" y="0"/>
          <a:ext cx="2407527" cy="146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4480" tIns="284480" rIns="284480" bIns="284480" numCol="1" spcCol="1270" anchor="b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Calibri Light" panose="020F0302020204030204"/>
            </a:rPr>
            <a:t>Clean</a:t>
          </a:r>
          <a:endParaRPr lang="en-US" sz="4000" kern="1200" dirty="0"/>
        </a:p>
      </dsp:txBody>
      <dsp:txXfrm>
        <a:off x="5060812" y="0"/>
        <a:ext cx="2407527" cy="1463040"/>
      </dsp:txXfrm>
    </dsp:sp>
    <dsp:sp modelId="{E8E54F24-2A60-4A88-84DD-1DFF8927EA5B}">
      <dsp:nvSpPr>
        <dsp:cNvPr id="0" name=""/>
        <dsp:cNvSpPr/>
      </dsp:nvSpPr>
      <dsp:spPr>
        <a:xfrm>
          <a:off x="6081696" y="1645920"/>
          <a:ext cx="365760" cy="365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274032-CC37-4BD9-863F-75C7C66A5696}">
      <dsp:nvSpPr>
        <dsp:cNvPr id="0" name=""/>
        <dsp:cNvSpPr/>
      </dsp:nvSpPr>
      <dsp:spPr>
        <a:xfrm>
          <a:off x="7588716" y="2194559"/>
          <a:ext cx="2407527" cy="146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4480" tIns="284480" rIns="284480" bIns="284480" numCol="1" spcCol="1270" anchor="t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Calibri Light" panose="020F0302020204030204"/>
            </a:rPr>
            <a:t>Show</a:t>
          </a:r>
        </a:p>
      </dsp:txBody>
      <dsp:txXfrm>
        <a:off x="7588716" y="2194559"/>
        <a:ext cx="2407527" cy="1463040"/>
      </dsp:txXfrm>
    </dsp:sp>
    <dsp:sp modelId="{E25B1121-F23C-4EC1-9896-D443D7786C5F}">
      <dsp:nvSpPr>
        <dsp:cNvPr id="0" name=""/>
        <dsp:cNvSpPr/>
      </dsp:nvSpPr>
      <dsp:spPr>
        <a:xfrm>
          <a:off x="8609599" y="1645920"/>
          <a:ext cx="365760" cy="365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8F126A-6208-4DF6-8838-8ED5B71643D9}">
      <dsp:nvSpPr>
        <dsp:cNvPr id="0" name=""/>
        <dsp:cNvSpPr/>
      </dsp:nvSpPr>
      <dsp:spPr>
        <a:xfrm>
          <a:off x="0" y="1097279"/>
          <a:ext cx="11820071" cy="146304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EB85F7-6AA0-4B26-BA49-6423EFFA3D5E}">
      <dsp:nvSpPr>
        <dsp:cNvPr id="0" name=""/>
        <dsp:cNvSpPr/>
      </dsp:nvSpPr>
      <dsp:spPr>
        <a:xfrm>
          <a:off x="2921" y="0"/>
          <a:ext cx="1701155" cy="146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Response from HTML</a:t>
          </a:r>
          <a:endParaRPr lang="en-US" sz="1900" kern="1200" dirty="0"/>
        </a:p>
      </dsp:txBody>
      <dsp:txXfrm>
        <a:off x="2921" y="0"/>
        <a:ext cx="1701155" cy="1463040"/>
      </dsp:txXfrm>
    </dsp:sp>
    <dsp:sp modelId="{49675D74-9D79-4606-ADD8-081A017470A0}">
      <dsp:nvSpPr>
        <dsp:cNvPr id="0" name=""/>
        <dsp:cNvSpPr/>
      </dsp:nvSpPr>
      <dsp:spPr>
        <a:xfrm>
          <a:off x="670619" y="1645920"/>
          <a:ext cx="365760" cy="365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5BAE65-6674-4306-9E08-85CCCE1803E9}">
      <dsp:nvSpPr>
        <dsp:cNvPr id="0" name=""/>
        <dsp:cNvSpPr/>
      </dsp:nvSpPr>
      <dsp:spPr>
        <a:xfrm>
          <a:off x="1789134" y="2194559"/>
          <a:ext cx="1701155" cy="146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BeautifulSoup</a:t>
          </a:r>
          <a:endParaRPr lang="en-US" sz="1900" kern="1200" dirty="0"/>
        </a:p>
      </dsp:txBody>
      <dsp:txXfrm>
        <a:off x="1789134" y="2194559"/>
        <a:ext cx="1701155" cy="1463040"/>
      </dsp:txXfrm>
    </dsp:sp>
    <dsp:sp modelId="{A680B745-F890-4884-B072-F89C0B3BC913}">
      <dsp:nvSpPr>
        <dsp:cNvPr id="0" name=""/>
        <dsp:cNvSpPr/>
      </dsp:nvSpPr>
      <dsp:spPr>
        <a:xfrm>
          <a:off x="2456832" y="1645920"/>
          <a:ext cx="365760" cy="365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C3B304-7F0A-411B-B509-3BD7893C0F48}">
      <dsp:nvSpPr>
        <dsp:cNvPr id="0" name=""/>
        <dsp:cNvSpPr/>
      </dsp:nvSpPr>
      <dsp:spPr>
        <a:xfrm>
          <a:off x="3575347" y="0"/>
          <a:ext cx="1701155" cy="146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Create Dictionary</a:t>
          </a:r>
          <a:endParaRPr lang="en-US" sz="1900" kern="1200" dirty="0"/>
        </a:p>
      </dsp:txBody>
      <dsp:txXfrm>
        <a:off x="3575347" y="0"/>
        <a:ext cx="1701155" cy="1463040"/>
      </dsp:txXfrm>
    </dsp:sp>
    <dsp:sp modelId="{9099AFE3-E664-4F86-A6D8-A03978950811}">
      <dsp:nvSpPr>
        <dsp:cNvPr id="0" name=""/>
        <dsp:cNvSpPr/>
      </dsp:nvSpPr>
      <dsp:spPr>
        <a:xfrm>
          <a:off x="4243045" y="1645920"/>
          <a:ext cx="365760" cy="365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0A09D0-7F4A-435F-89DC-98A7A5E38278}">
      <dsp:nvSpPr>
        <dsp:cNvPr id="0" name=""/>
        <dsp:cNvSpPr/>
      </dsp:nvSpPr>
      <dsp:spPr>
        <a:xfrm>
          <a:off x="5361560" y="2194559"/>
          <a:ext cx="1701155" cy="146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Append</a:t>
          </a:r>
        </a:p>
      </dsp:txBody>
      <dsp:txXfrm>
        <a:off x="5361560" y="2194559"/>
        <a:ext cx="1701155" cy="1463040"/>
      </dsp:txXfrm>
    </dsp:sp>
    <dsp:sp modelId="{2B1016AB-182F-47E8-9490-52FCEDEC9C02}">
      <dsp:nvSpPr>
        <dsp:cNvPr id="0" name=""/>
        <dsp:cNvSpPr/>
      </dsp:nvSpPr>
      <dsp:spPr>
        <a:xfrm>
          <a:off x="6029258" y="1645920"/>
          <a:ext cx="365760" cy="365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4FBD14-2F4E-42D5-920C-384CF1BB8377}">
      <dsp:nvSpPr>
        <dsp:cNvPr id="0" name=""/>
        <dsp:cNvSpPr/>
      </dsp:nvSpPr>
      <dsp:spPr>
        <a:xfrm>
          <a:off x="7147773" y="0"/>
          <a:ext cx="1701155" cy="146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Convert to DF</a:t>
          </a:r>
        </a:p>
      </dsp:txBody>
      <dsp:txXfrm>
        <a:off x="7147773" y="0"/>
        <a:ext cx="1701155" cy="1463040"/>
      </dsp:txXfrm>
    </dsp:sp>
    <dsp:sp modelId="{1B217CA6-AD40-413F-AE99-990680B2AC0A}">
      <dsp:nvSpPr>
        <dsp:cNvPr id="0" name=""/>
        <dsp:cNvSpPr/>
      </dsp:nvSpPr>
      <dsp:spPr>
        <a:xfrm>
          <a:off x="7815471" y="1645920"/>
          <a:ext cx="365760" cy="365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4EEC50-707C-44F0-B670-70A0A0F6FCFA}">
      <dsp:nvSpPr>
        <dsp:cNvPr id="0" name=""/>
        <dsp:cNvSpPr/>
      </dsp:nvSpPr>
      <dsp:spPr>
        <a:xfrm>
          <a:off x="8933986" y="2194559"/>
          <a:ext cx="1701155" cy="146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 Light" panose="020F0302020204030204"/>
            </a:rPr>
            <a:t>DF to CSV</a:t>
          </a:r>
        </a:p>
      </dsp:txBody>
      <dsp:txXfrm>
        <a:off x="8933986" y="2194559"/>
        <a:ext cx="1701155" cy="1463040"/>
      </dsp:txXfrm>
    </dsp:sp>
    <dsp:sp modelId="{A9EC417B-47B9-4A55-8828-845ECAA375BB}">
      <dsp:nvSpPr>
        <dsp:cNvPr id="0" name=""/>
        <dsp:cNvSpPr/>
      </dsp:nvSpPr>
      <dsp:spPr>
        <a:xfrm>
          <a:off x="9601684" y="1645920"/>
          <a:ext cx="365760" cy="365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44.jpeg>
</file>

<file path=ppt/media/image45.png>
</file>

<file path=ppt/media/image46.png>
</file>

<file path=ppt/media/image47.jpeg>
</file>

<file path=ppt/media/image48.png>
</file>

<file path=ppt/media/image49.jpeg>
</file>

<file path=ppt/media/image5.png>
</file>

<file path=ppt/media/image50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ristosKoronios/Data-Science-Capston-_-Christos-Koronios/blob/836888bd2a0863993917fb265b15df63f29b4bee/labs-jupyter-spacex-Data%20wrangling__CK.ipynb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ChristosKoronios/Data-Science-Capston-_-Christos-Koronios/blob/4eda24921725e3113a16998b7ea49c7930cdf12e/jupyter-labs-eda-dataviz__CK.ipynb" TargetMode="Externa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ristosKoronios/Data-Science-Capston-_-Christos-Koronios/blob/836888bd2a0863993917fb265b15df63f29b4bee/jupyter-labs-eda-sql-coursera_sqllite__CK.ipynb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ristosKoronios/Data-Science-Capston-_-Christos-Koronios/blob/4eda24921725e3113a16998b7ea49c7930cdf12e/SpaceX_Machine%20Learning%20Prediction_Part_5_CK.ipynb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hyperlink" Target="https://github.com/ChristosKoronios/Data-Science-Capston-_-Christos-Koronios/blob/836888bd2a0863993917fb265b15df63f29b4bee/jupyter-labs-spacex-data-collection-api___CK.ipynb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8.pn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7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12.png"/><Relationship Id="rId5" Type="http://schemas.openxmlformats.org/officeDocument/2006/relationships/diagramQuickStyle" Target="../diagrams/quickStyle3.xml"/><Relationship Id="rId10" Type="http://schemas.openxmlformats.org/officeDocument/2006/relationships/image" Target="../media/image11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10.png"/><Relationship Id="rId14" Type="http://schemas.openxmlformats.org/officeDocument/2006/relationships/hyperlink" Target="https://github.com/ChristosKoronios/Data-Science-Capston-_-Christos-Koronios/blob/4eda24921725e3113a16998b7ea49c7930cdf12e/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975134"/>
            <a:ext cx="5130800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i="1" dirty="0">
                <a:latin typeface="Abadi"/>
                <a:ea typeface="SF Pro" pitchFamily="2" charset="0"/>
                <a:cs typeface="SF Pro" pitchFamily="2" charset="0"/>
              </a:rPr>
              <a:t>Christos </a:t>
            </a:r>
            <a:r>
              <a:rPr lang="en-US" sz="3600" i="1" dirty="0" err="1">
                <a:latin typeface="Abadi"/>
                <a:ea typeface="SF Pro" pitchFamily="2" charset="0"/>
                <a:cs typeface="SF Pro" pitchFamily="2" charset="0"/>
              </a:rPr>
              <a:t>Koronios</a:t>
            </a:r>
            <a:endParaRPr lang="en-US" sz="3600" b="1" i="1" dirty="0"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latin typeface="Abadi"/>
                <a:ea typeface="SF Pro" pitchFamily="2" charset="0"/>
                <a:cs typeface="SF Pro" pitchFamily="2" charset="0"/>
              </a:rPr>
              <a:t>August 14, 2022</a:t>
            </a:r>
            <a:endParaRPr lang="en-US" dirty="0"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k</a:t>
            </a:r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474090D-CD95-4B41-BE3D-6596953D3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4662" y="323519"/>
            <a:ext cx="4323899" cy="6212748"/>
          </a:xfrm>
          <a:custGeom>
            <a:avLst/>
            <a:gdLst>
              <a:gd name="connsiteX0" fmla="*/ 0 w 4323899"/>
              <a:gd name="connsiteY0" fmla="*/ 0 h 6212748"/>
              <a:gd name="connsiteX1" fmla="*/ 742501 w 4323899"/>
              <a:gd name="connsiteY1" fmla="*/ 0 h 6212748"/>
              <a:gd name="connsiteX2" fmla="*/ 4323899 w 4323899"/>
              <a:gd name="connsiteY2" fmla="*/ 0 h 6212748"/>
              <a:gd name="connsiteX3" fmla="*/ 4323899 w 4323899"/>
              <a:gd name="connsiteY3" fmla="*/ 2864954 h 6212748"/>
              <a:gd name="connsiteX4" fmla="*/ 880454 w 4323899"/>
              <a:gd name="connsiteY4" fmla="*/ 6212748 h 6212748"/>
              <a:gd name="connsiteX5" fmla="*/ 0 w 4323899"/>
              <a:gd name="connsiteY5" fmla="*/ 6212748 h 6212748"/>
              <a:gd name="connsiteX6" fmla="*/ 0 w 4323899"/>
              <a:gd name="connsiteY6" fmla="*/ 6210962 h 621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3899" h="6212748">
                <a:moveTo>
                  <a:pt x="0" y="0"/>
                </a:moveTo>
                <a:lnTo>
                  <a:pt x="742501" y="0"/>
                </a:lnTo>
                <a:lnTo>
                  <a:pt x="4323899" y="0"/>
                </a:lnTo>
                <a:lnTo>
                  <a:pt x="4323899" y="2864954"/>
                </a:lnTo>
                <a:lnTo>
                  <a:pt x="880454" y="6212748"/>
                </a:lnTo>
                <a:lnTo>
                  <a:pt x="0" y="6212748"/>
                </a:lnTo>
                <a:lnTo>
                  <a:pt x="0" y="6210962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ight Triangle 16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F3E811-B104-4DFF-951A-008C860FF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919047" y="1443390"/>
            <a:ext cx="3375372" cy="34296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Wrangling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84492" y="754646"/>
            <a:ext cx="6412160" cy="5259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Data Wrangling Process</a:t>
            </a:r>
          </a:p>
          <a:p>
            <a:pPr marL="457200"/>
            <a:r>
              <a:rPr lang="en-US" sz="3400" dirty="0"/>
              <a:t>Identify null values</a:t>
            </a:r>
            <a:endParaRPr lang="en-US" sz="3400">
              <a:cs typeface="Calibri"/>
            </a:endParaRPr>
          </a:p>
          <a:p>
            <a:pPr marL="457200"/>
            <a:r>
              <a:rPr lang="en-US" sz="3400" dirty="0"/>
              <a:t>Identify how many lunches occurred from each launch site</a:t>
            </a:r>
            <a:endParaRPr lang="en-US" sz="3400">
              <a:cs typeface="Calibri"/>
            </a:endParaRPr>
          </a:p>
          <a:p>
            <a:pPr marL="457200"/>
            <a:r>
              <a:rPr lang="en-US" sz="3400" dirty="0"/>
              <a:t>Identify the occurrence of each orbit</a:t>
            </a:r>
            <a:endParaRPr lang="en-US" sz="3400">
              <a:cs typeface="Calibri"/>
            </a:endParaRPr>
          </a:p>
          <a:p>
            <a:pPr marL="457200"/>
            <a:r>
              <a:rPr lang="en-US" sz="3400" dirty="0"/>
              <a:t>Identify the occurrence of each orbit per orbit type</a:t>
            </a:r>
            <a:endParaRPr lang="en-US" sz="3400">
              <a:cs typeface="Calibri"/>
            </a:endParaRPr>
          </a:p>
          <a:p>
            <a:pPr marL="457200"/>
            <a:r>
              <a:rPr lang="en-US" sz="3400" dirty="0"/>
              <a:t>Create landing outcome label from outcome column and export to csv</a:t>
            </a:r>
            <a:endParaRPr lang="en-US" sz="3400" dirty="0">
              <a:cs typeface="Calibri"/>
            </a:endParaRPr>
          </a:p>
          <a:p>
            <a:pPr marL="0" indent="0">
              <a:buNone/>
            </a:pPr>
            <a:endParaRPr lang="en-US" sz="17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2200" dirty="0">
                <a:hlinkClick r:id="rId2"/>
              </a:rPr>
              <a:t>LINK to the notebook</a:t>
            </a:r>
            <a:endParaRPr lang="en-US" sz="2200" dirty="0" err="1"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1285240" y="621971"/>
            <a:ext cx="8074815" cy="7969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EDA with Data Visualization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85240" y="2969469"/>
            <a:ext cx="8074815" cy="28003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endParaRPr lang="en-US" sz="2400" dirty="0">
              <a:cs typeface="Calibri"/>
            </a:endParaRPr>
          </a:p>
          <a:p>
            <a:endParaRPr lang="en-US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11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2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FC6EA0A7-1EA1-F5F0-4155-7B12ADC1B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494" y="1578874"/>
            <a:ext cx="4017169" cy="2604877"/>
          </a:xfrm>
          <a:prstGeom prst="rect">
            <a:avLst/>
          </a:prstGeom>
        </p:spPr>
      </p:pic>
      <p:pic>
        <p:nvPicPr>
          <p:cNvPr id="6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B69C0CB8-6BB6-2229-A509-03097F7D0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9744" y="1650129"/>
            <a:ext cx="3267073" cy="2259963"/>
          </a:xfrm>
          <a:prstGeom prst="rect">
            <a:avLst/>
          </a:prstGeom>
        </p:spPr>
      </p:pic>
      <p:pic>
        <p:nvPicPr>
          <p:cNvPr id="7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9E7594CC-855E-DC23-1AF2-EBE0B8B8B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494" y="4283980"/>
            <a:ext cx="9053512" cy="18142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82E639-12E6-27FB-CCB6-489726D72A28}"/>
              </a:ext>
            </a:extLst>
          </p:cNvPr>
          <p:cNvSpPr txBox="1"/>
          <p:nvPr/>
        </p:nvSpPr>
        <p:spPr>
          <a:xfrm>
            <a:off x="9590484" y="1845469"/>
            <a:ext cx="148827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cs typeface="Calibri"/>
                <a:hlinkClick r:id="rId5"/>
              </a:rPr>
              <a:t>LINK to workbook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1285240" y="729127"/>
            <a:ext cx="8074815" cy="904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EDA with SQL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85240" y="1635971"/>
            <a:ext cx="8074815" cy="434820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spcBef>
                <a:spcPts val="1400"/>
              </a:spcBef>
              <a:buNone/>
            </a:pPr>
            <a:r>
              <a:rPr lang="en-US" sz="1700" b="1" dirty="0"/>
              <a:t>We gained further insight in the dataset via SQL queries such as</a:t>
            </a:r>
            <a:endParaRPr lang="en-US" sz="1700" b="1"/>
          </a:p>
          <a:p>
            <a:pPr marL="1085850" lvl="1" indent="-342900">
              <a:spcBef>
                <a:spcPts val="1400"/>
              </a:spcBef>
              <a:buFont typeface="Wingdings" panose="020B0604020202020204" pitchFamily="34" charset="0"/>
              <a:buChar char="ü"/>
            </a:pPr>
            <a:r>
              <a:rPr lang="en-US" sz="2000" dirty="0"/>
              <a:t>The names of unique launch sites in the space mission.</a:t>
            </a:r>
            <a:endParaRPr lang="en-US" sz="2000">
              <a:cs typeface="Calibri"/>
            </a:endParaRPr>
          </a:p>
          <a:p>
            <a:pPr marL="1085850" lvl="1" indent="-342900">
              <a:spcBef>
                <a:spcPts val="1400"/>
              </a:spcBef>
              <a:buFont typeface="Wingdings" panose="020B0604020202020204" pitchFamily="34" charset="0"/>
              <a:buChar char="ü"/>
            </a:pPr>
            <a:r>
              <a:rPr lang="en-US" sz="2000" dirty="0"/>
              <a:t>The total payload mass carried by boosters launched by NASA (CRS)</a:t>
            </a:r>
            <a:endParaRPr lang="en-US" sz="2000">
              <a:cs typeface="Calibri"/>
            </a:endParaRPr>
          </a:p>
          <a:p>
            <a:pPr marL="1085850" lvl="1" indent="-342900">
              <a:spcBef>
                <a:spcPts val="1400"/>
              </a:spcBef>
              <a:buFont typeface="Wingdings" panose="020B0604020202020204" pitchFamily="34" charset="0"/>
              <a:buChar char="ü"/>
            </a:pPr>
            <a:r>
              <a:rPr lang="en-US" sz="2000" dirty="0"/>
              <a:t>The average payload mass carried by booster version F9 v1.1</a:t>
            </a:r>
            <a:endParaRPr lang="en-US" sz="2000">
              <a:cs typeface="Calibri"/>
            </a:endParaRPr>
          </a:p>
          <a:p>
            <a:pPr marL="1085850" lvl="1" indent="-342900">
              <a:spcBef>
                <a:spcPts val="1400"/>
              </a:spcBef>
              <a:buFont typeface="Wingdings" panose="020B0604020202020204" pitchFamily="34" charset="0"/>
              <a:buChar char="ü"/>
            </a:pPr>
            <a:r>
              <a:rPr lang="en-US" sz="2000" dirty="0"/>
              <a:t>The total number of successful and failure mission outcomes</a:t>
            </a:r>
            <a:endParaRPr lang="en-US" sz="2000">
              <a:cs typeface="Calibri"/>
            </a:endParaRPr>
          </a:p>
          <a:p>
            <a:pPr marL="1085850" lvl="1" indent="-342900">
              <a:spcBef>
                <a:spcPts val="1400"/>
              </a:spcBef>
              <a:buFont typeface="Wingdings" panose="020B0604020202020204" pitchFamily="34" charset="0"/>
              <a:buChar char="ü"/>
            </a:pPr>
            <a:r>
              <a:rPr lang="en-US" sz="2000" dirty="0"/>
              <a:t>The names of the boosters with success in ground pad given specific payload mass</a:t>
            </a:r>
            <a:endParaRPr lang="en-US" sz="2000">
              <a:cs typeface="Calibri"/>
            </a:endParaRPr>
          </a:p>
          <a:p>
            <a:pPr marL="1085850" lvl="1" indent="-342900">
              <a:spcBef>
                <a:spcPts val="1400"/>
              </a:spcBef>
              <a:buFont typeface="Wingdings" panose="020B0604020202020204" pitchFamily="34" charset="0"/>
              <a:buChar char="ü"/>
            </a:pPr>
            <a:r>
              <a:rPr lang="en-US" sz="2000" dirty="0"/>
              <a:t>The failed landing outcomes in drone ship, their booster version and launch site names</a:t>
            </a:r>
            <a:endParaRPr lang="en-US" sz="2000" dirty="0">
              <a:cs typeface="Calibri"/>
            </a:endParaRPr>
          </a:p>
          <a:p>
            <a:pPr marL="0">
              <a:spcBef>
                <a:spcPts val="1400"/>
              </a:spcBef>
            </a:pPr>
            <a:endParaRPr lang="en-US" sz="1000"/>
          </a:p>
          <a:p>
            <a:pPr marL="0" indent="0">
              <a:spcBef>
                <a:spcPts val="1400"/>
              </a:spcBef>
              <a:buNone/>
            </a:pPr>
            <a:r>
              <a:rPr lang="en-US" sz="1600" dirty="0">
                <a:hlinkClick r:id="rId2"/>
              </a:rPr>
              <a:t>LINK to the notebook</a:t>
            </a:r>
            <a:endParaRPr lang="en-US" sz="1600" dirty="0">
              <a:cs typeface="Calibri"/>
            </a:endParaRPr>
          </a:p>
          <a:p>
            <a:pPr marL="0">
              <a:spcBef>
                <a:spcPts val="1400"/>
              </a:spcBef>
            </a:pPr>
            <a:endParaRPr lang="en-US" sz="1000"/>
          </a:p>
          <a:p>
            <a:endParaRPr lang="en-US" sz="1000"/>
          </a:p>
          <a:p>
            <a:endParaRPr lang="en-US" sz="1000"/>
          </a:p>
          <a:p>
            <a:endParaRPr lang="en-US" sz="1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12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1285240" y="1050595"/>
            <a:ext cx="9586908" cy="1618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Build an Interactive Map with Folium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F38E86-C647-ADDB-3063-DA4DF7833DB6}"/>
              </a:ext>
            </a:extLst>
          </p:cNvPr>
          <p:cNvSpPr txBox="1"/>
          <p:nvPr/>
        </p:nvSpPr>
        <p:spPr>
          <a:xfrm>
            <a:off x="1285240" y="2457501"/>
            <a:ext cx="8074815" cy="33123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The followed process can be summarized into five steps</a:t>
            </a:r>
            <a:endParaRPr lang="en-US" b="1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Create objects on the map such as markers and circles to depict the launch sites</a:t>
            </a:r>
            <a:endParaRPr lang="en-US" sz="2400"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Quantity 'Success Rate' using binary system, 0 for failure and 1 for success</a:t>
            </a:r>
            <a:endParaRPr lang="en-US" sz="2400"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Mark them on the map</a:t>
            </a:r>
            <a:endParaRPr lang="en-US" sz="2400"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Identify the key locations in the proximities (I.e. Railway and Coastline)</a:t>
            </a:r>
            <a:endParaRPr lang="en-US" sz="2400"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Calculate their distance from them</a:t>
            </a:r>
            <a:endParaRPr lang="en-US" sz="2400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13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1285240" y="1050595"/>
            <a:ext cx="9241627" cy="1618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Build a Dashboard with Plotly Dash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85240" y="2540845"/>
            <a:ext cx="8074815" cy="35385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spcBef>
                <a:spcPts val="1400"/>
              </a:spcBef>
              <a:buNone/>
            </a:pPr>
            <a:r>
              <a:rPr lang="en-US" sz="2600" b="1" dirty="0"/>
              <a:t>The Dashboard consists of</a:t>
            </a:r>
            <a:endParaRPr lang="en-US" sz="2600">
              <a:cs typeface="Calibri"/>
            </a:endParaRPr>
          </a:p>
          <a:p>
            <a:pPr>
              <a:spcBef>
                <a:spcPts val="1400"/>
              </a:spcBef>
            </a:pPr>
            <a:r>
              <a:rPr lang="en-US" sz="2600" dirty="0"/>
              <a:t>A dropdown Filtering option for the Lauch Sites</a:t>
            </a:r>
            <a:endParaRPr lang="en-US" sz="2600">
              <a:cs typeface="Calibri"/>
            </a:endParaRPr>
          </a:p>
          <a:p>
            <a:pPr>
              <a:spcBef>
                <a:spcPts val="1400"/>
              </a:spcBef>
            </a:pPr>
            <a:r>
              <a:rPr lang="en-US" sz="2600" dirty="0"/>
              <a:t>A Pie Chart for illustration</a:t>
            </a:r>
            <a:endParaRPr lang="en-US" sz="2600">
              <a:cs typeface="Calibri"/>
            </a:endParaRPr>
          </a:p>
          <a:p>
            <a:pPr>
              <a:spcBef>
                <a:spcPts val="1400"/>
              </a:spcBef>
            </a:pPr>
            <a:r>
              <a:rPr lang="en-US" sz="2600" dirty="0"/>
              <a:t>A Scatter Chart for illustration</a:t>
            </a:r>
            <a:endParaRPr lang="en-US" sz="2600">
              <a:cs typeface="Calibri"/>
            </a:endParaRPr>
          </a:p>
          <a:p>
            <a:pPr>
              <a:spcBef>
                <a:spcPts val="1400"/>
              </a:spcBef>
            </a:pPr>
            <a:r>
              <a:rPr lang="en-US" sz="2600" dirty="0"/>
              <a:t>A </a:t>
            </a:r>
            <a:r>
              <a:rPr lang="en-US" sz="2600" dirty="0" err="1"/>
              <a:t>Rangeslider</a:t>
            </a:r>
            <a:r>
              <a:rPr lang="en-US" sz="2600" dirty="0"/>
              <a:t> for the Payload mass a second Filtering mechanism</a:t>
            </a:r>
            <a:endParaRPr lang="en-US" sz="2600" dirty="0">
              <a:cs typeface="Calibri"/>
            </a:endParaRPr>
          </a:p>
          <a:p>
            <a:pPr marL="0"/>
            <a:endParaRPr lang="en-US" sz="1100">
              <a:cs typeface="Calibri" panose="020F0502020204030204"/>
            </a:endParaRPr>
          </a:p>
          <a:p>
            <a:pPr marL="0"/>
            <a:endParaRPr lang="en-US" sz="1100"/>
          </a:p>
          <a:p>
            <a:pPr marL="0" indent="0">
              <a:buNone/>
            </a:pPr>
            <a:r>
              <a:rPr lang="en-US" sz="1800" dirty="0"/>
              <a:t>Link to the workbook</a:t>
            </a:r>
            <a:endParaRPr lang="en-US" sz="18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14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1285240" y="621971"/>
            <a:ext cx="9420221" cy="868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Predictive Analysis (Classification)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85240" y="1397846"/>
            <a:ext cx="9920283" cy="482445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spcBef>
                <a:spcPts val="1400"/>
              </a:spcBef>
              <a:buNone/>
            </a:pPr>
            <a:r>
              <a:rPr lang="en-US" sz="2400" b="1" dirty="0">
                <a:ea typeface="+mn-lt"/>
                <a:cs typeface="+mn-lt"/>
              </a:rPr>
              <a:t>The followed process can be summarized into three main steps</a:t>
            </a:r>
            <a:endParaRPr lang="en-US" sz="2400" b="1" dirty="0">
              <a:cs typeface="Calibri" panose="020F0502020204030204"/>
            </a:endParaRPr>
          </a:p>
          <a:p>
            <a:pPr marL="0">
              <a:spcBef>
                <a:spcPts val="1400"/>
              </a:spcBef>
            </a:pPr>
            <a:r>
              <a:rPr lang="en-US" sz="3100" u="sng" dirty="0">
                <a:cs typeface="Calibri"/>
              </a:rPr>
              <a:t>Build the ML model</a:t>
            </a:r>
          </a:p>
          <a:p>
            <a:pPr marL="457200" lvl="1">
              <a:spcBef>
                <a:spcPts val="1400"/>
              </a:spcBef>
            </a:pPr>
            <a:r>
              <a:rPr lang="en-US" sz="2300" dirty="0">
                <a:cs typeface="Calibri"/>
              </a:rPr>
              <a:t>Create a new column</a:t>
            </a:r>
          </a:p>
          <a:p>
            <a:pPr marL="457200" lvl="1">
              <a:spcBef>
                <a:spcPts val="1400"/>
              </a:spcBef>
            </a:pPr>
            <a:r>
              <a:rPr lang="en-US" sz="2300" dirty="0">
                <a:cs typeface="Calibri"/>
              </a:rPr>
              <a:t>Standardize the data</a:t>
            </a:r>
          </a:p>
          <a:p>
            <a:pPr marL="457200" lvl="1">
              <a:spcBef>
                <a:spcPts val="1400"/>
              </a:spcBef>
            </a:pPr>
            <a:r>
              <a:rPr lang="en-US" sz="2300" dirty="0">
                <a:cs typeface="Calibri"/>
              </a:rPr>
              <a:t>Split the data</a:t>
            </a:r>
          </a:p>
          <a:p>
            <a:pPr marL="457200" lvl="1">
              <a:spcBef>
                <a:spcPts val="1400"/>
              </a:spcBef>
            </a:pPr>
            <a:r>
              <a:rPr lang="en-US" sz="2300" dirty="0">
                <a:cs typeface="Calibri"/>
              </a:rPr>
              <a:t>Build the model and fit the training data</a:t>
            </a:r>
          </a:p>
          <a:p>
            <a:pPr marL="0">
              <a:spcBef>
                <a:spcPts val="1400"/>
              </a:spcBef>
            </a:pPr>
            <a:r>
              <a:rPr lang="en-US" sz="3100" u="sng" dirty="0">
                <a:cs typeface="Calibri"/>
              </a:rPr>
              <a:t>Model Evaluation</a:t>
            </a:r>
          </a:p>
          <a:p>
            <a:pPr marL="457200" lvl="1">
              <a:spcBef>
                <a:spcPts val="1400"/>
              </a:spcBef>
            </a:pPr>
            <a:r>
              <a:rPr lang="en-US" sz="2300" dirty="0">
                <a:cs typeface="Calibri"/>
              </a:rPr>
              <a:t>Select the correct Evaluation method</a:t>
            </a:r>
          </a:p>
          <a:p>
            <a:pPr marL="457200" lvl="1">
              <a:spcBef>
                <a:spcPts val="1400"/>
              </a:spcBef>
            </a:pPr>
            <a:r>
              <a:rPr lang="en-US" sz="2300" dirty="0">
                <a:cs typeface="Calibri"/>
              </a:rPr>
              <a:t>Depict the Confusion matrices</a:t>
            </a:r>
          </a:p>
          <a:p>
            <a:pPr marL="0">
              <a:spcBef>
                <a:spcPts val="1400"/>
              </a:spcBef>
            </a:pPr>
            <a:r>
              <a:rPr lang="en-US" sz="2700" u="sng" dirty="0">
                <a:cs typeface="Calibri"/>
              </a:rPr>
              <a:t>Select the correct ML model</a:t>
            </a:r>
          </a:p>
          <a:p>
            <a:pPr marL="457200" lvl="1">
              <a:spcBef>
                <a:spcPts val="1400"/>
              </a:spcBef>
            </a:pPr>
            <a:r>
              <a:rPr lang="en-US" sz="2300" dirty="0">
                <a:cs typeface="Calibri"/>
              </a:rPr>
              <a:t>Select the model with the highest accuracy 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100" dirty="0">
                <a:hlinkClick r:id="rId2"/>
              </a:rPr>
              <a:t>LINK to the workbook</a:t>
            </a:r>
            <a:endParaRPr lang="en-US" sz="2100" dirty="0">
              <a:cs typeface="Calibri" panose="020F0502020204030204"/>
            </a:endParaRPr>
          </a:p>
          <a:p>
            <a:endParaRPr lang="en-US" sz="1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15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1285240" y="621971"/>
            <a:ext cx="8074815" cy="1249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1285240" y="2147938"/>
            <a:ext cx="9003502" cy="36219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Lower weight payloads are mostly connected to higher Success rates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+mn-lt"/>
                <a:cs typeface="Calibri"/>
              </a:rPr>
              <a:t>Machine Learning Classification models SVM, KNN and LR showed a surprisingly identical Evaluation figure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+mn-lt"/>
                <a:cs typeface="Calibri"/>
              </a:rPr>
              <a:t>KSC LC had the most successful launches 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+mn-lt"/>
                <a:cs typeface="Calibri"/>
              </a:rPr>
              <a:t>Between 2013 and 2017 the Success Rate of all sites showed an upward trend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+mn-lt"/>
                <a:cs typeface="Calibri"/>
              </a:rPr>
              <a:t>The Launch Sites are particularly close to the coastline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457200" lvl="1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  <a:latin typeface="+mn-lt"/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16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6073" y="1295400"/>
            <a:ext cx="10510838" cy="7889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 </a:t>
            </a:r>
            <a:r>
              <a:rPr lang="en-CA" sz="2200" i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CCASF SLC 40 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has the most launches</a:t>
            </a:r>
            <a:endParaRPr lang="en-CA" sz="2200" i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1E539EEB-35F0-078D-C218-D1BBC798F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1951173"/>
            <a:ext cx="11950700" cy="3273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307757"/>
            <a:ext cx="10815638" cy="8270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scatterplot illustrates a Positive trend between the increase of the Payload Mass and the Success Rate (The higher the PM the higher the SR)</a:t>
            </a:r>
            <a:endParaRPr lang="en-CA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7C5AC234-A709-4EB1-4493-2529C2D72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2350054"/>
            <a:ext cx="12014200" cy="336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1075767" y="1188637"/>
            <a:ext cx="2988234" cy="44807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Outline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255260" y="1648870"/>
            <a:ext cx="4702848" cy="3560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+mn-lt"/>
              </a:rPr>
              <a:t>Executive Summary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+mn-lt"/>
              </a:rPr>
              <a:t>Methodology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+mn-lt"/>
              </a:rPr>
              <a:t>Results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+mn-lt"/>
              </a:rPr>
              <a:t>Appendix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345514"/>
            <a:ext cx="11006138" cy="42068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highest Success Rate occurs for the Orbit Types ES-L1, GEO, HEO and SSO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E488D1C2-F689-359F-D9B9-98B6736F2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1769071"/>
            <a:ext cx="8826500" cy="495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298685"/>
            <a:ext cx="10572523" cy="458265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plow shows that there is a slightly positive relationship between the Flight Number and each Orbit Type although it is not a strong one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204318C5-2846-CBED-1E4C-E964218F7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87" y="2319414"/>
            <a:ext cx="11914413" cy="302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349829"/>
            <a:ext cx="11116808" cy="451915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ea typeface="+mn-lt"/>
                <a:cs typeface="+mn-lt"/>
              </a:rPr>
              <a:t>Heavy Payloads mean higher Successful Rate for Polar, LEO and ISS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37DF5871-B5EA-100C-BED0-DED5BC2D7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43" y="1977714"/>
            <a:ext cx="11651342" cy="295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307758"/>
            <a:ext cx="10626952" cy="225130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There was a sharp upwards trend between 2013 and 2017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A6FE709E-158F-CAF4-86BE-EA99BE715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187" y="1713439"/>
            <a:ext cx="7650841" cy="472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'distinct'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statement to fetch one distinct values of the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F6DB729-9823-2F82-7071-80D785755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4258" y="2614188"/>
            <a:ext cx="5355770" cy="318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299483"/>
            <a:ext cx="9745589" cy="487748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'Limit'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statement to limit our search to five rows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Picture 5" descr="Table&#10;&#10;Description automatically generated">
            <a:extLst>
              <a:ext uri="{FF2B5EF4-FFF2-40B4-BE49-F238E27FC236}">
                <a16:creationId xmlns:a16="http://schemas.microsoft.com/office/drawing/2014/main" id="{5DEA267A-E112-02B0-5266-C54DB2051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86" y="1893723"/>
            <a:ext cx="11633198" cy="438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26697"/>
            <a:ext cx="9745589" cy="485026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'sum'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function to get the sum of an attribute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90B8AD7-F170-E176-53C0-BEAE81AC4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1" y="2412291"/>
            <a:ext cx="8086270" cy="241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26697"/>
            <a:ext cx="9745589" cy="485026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'AVG'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function to get the average payload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028066C-1B0B-7CB3-0C7F-9242322C1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472" y="2390230"/>
            <a:ext cx="8557985" cy="236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35769"/>
            <a:ext cx="9745589" cy="484119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'MIN' function to receive the first successful landing date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code is </a:t>
            </a:r>
            <a:r>
              <a:rPr lang="en-US" sz="2200" i="1" dirty="0">
                <a:solidFill>
                  <a:srgbClr val="000000"/>
                </a:solidFill>
                <a:latin typeface="Calibri"/>
                <a:cs typeface="Calibri"/>
              </a:rPr>
              <a:t>%</a:t>
            </a:r>
            <a:r>
              <a:rPr lang="en-US" sz="2200" i="1" dirty="0" err="1">
                <a:ea typeface="+mn-lt"/>
                <a:cs typeface="+mn-lt"/>
              </a:rPr>
              <a:t>sql</a:t>
            </a:r>
            <a:r>
              <a:rPr lang="en-US" sz="2200" i="1" dirty="0">
                <a:ea typeface="+mn-lt"/>
                <a:cs typeface="+mn-lt"/>
              </a:rPr>
              <a:t> SELECT MIN(Date) FROM SPACEXTBL WHERE </a:t>
            </a:r>
            <a:r>
              <a:rPr lang="en-US" sz="2200" i="1" dirty="0" err="1">
                <a:ea typeface="+mn-lt"/>
                <a:cs typeface="+mn-lt"/>
              </a:rPr>
              <a:t>LandingOutcome</a:t>
            </a:r>
            <a:r>
              <a:rPr lang="en-US" sz="2200" i="1" dirty="0">
                <a:ea typeface="+mn-lt"/>
                <a:cs typeface="+mn-lt"/>
              </a:rPr>
              <a:t> = 'Success (ground pad)'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outcome was December 22nd, 2015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61B70F7-7FF8-4F23-3FC2-7A084ACFE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815" y="4215721"/>
            <a:ext cx="2209800" cy="676275"/>
          </a:xfrm>
          <a:prstGeom prst="rect">
            <a:avLst/>
          </a:prstGeom>
        </p:spPr>
      </p:pic>
      <p:pic>
        <p:nvPicPr>
          <p:cNvPr id="7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81AE3F9-CA96-1B9F-376B-CD00D92654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757" y="2714931"/>
            <a:ext cx="5636985" cy="103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08554"/>
            <a:ext cx="9745589" cy="48684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Code </a:t>
            </a:r>
            <a:endParaRPr lang="en-US" u="sng" dirty="0">
              <a:solidFill>
                <a:schemeClr val="accent3">
                  <a:lumMod val="25000"/>
                </a:schemeClr>
              </a:solidFill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i="1" dirty="0">
                <a:ea typeface="+mn-lt"/>
                <a:cs typeface="+mn-lt"/>
              </a:rPr>
              <a:t>%</a:t>
            </a:r>
            <a:r>
              <a:rPr lang="en-US" sz="2200" i="1" dirty="0" err="1">
                <a:ea typeface="+mn-lt"/>
                <a:cs typeface="+mn-lt"/>
              </a:rPr>
              <a:t>sql</a:t>
            </a:r>
            <a:r>
              <a:rPr lang="en-US" sz="2200" i="1" dirty="0">
                <a:ea typeface="+mn-lt"/>
                <a:cs typeface="+mn-lt"/>
              </a:rPr>
              <a:t> SELECT BOOSTER_VERSION FROM SPACEXTBL WHERE LANDING_OUTCOME = 'Success (drone ship)' AND 4000 &lt; PAYLOAD_MASS__KG_ &lt; 6000</a:t>
            </a:r>
            <a:endParaRPr lang="en-US"/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u="sng" dirty="0">
                <a:solidFill>
                  <a:srgbClr val="000000"/>
                </a:solidFill>
                <a:latin typeface="Calibri"/>
                <a:cs typeface="Calibri"/>
              </a:rPr>
              <a:t>Outcome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i="1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Picture 2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E6E29CBF-9873-E1F1-9511-5E7D13FDD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965" y="3059793"/>
            <a:ext cx="2004785" cy="209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1006900" y="1188637"/>
            <a:ext cx="3141430" cy="44807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Executive Summary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138928" y="636261"/>
            <a:ext cx="4795584" cy="5478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1600" b="1" dirty="0">
                <a:solidFill>
                  <a:schemeClr val="tx1"/>
                </a:solidFill>
                <a:latin typeface="+mn-lt"/>
              </a:rPr>
              <a:t>Summary of methodologies</a:t>
            </a:r>
            <a:endParaRPr lang="en-US" sz="1600" b="1" dirty="0">
              <a:solidFill>
                <a:schemeClr val="tx1"/>
              </a:solidFill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Data Collection via API &amp; Web Scraping</a:t>
            </a:r>
            <a:endParaRPr lang="en-US" sz="1600">
              <a:solidFill>
                <a:schemeClr val="tx1"/>
              </a:solidFill>
              <a:latin typeface="+mn-lt"/>
              <a:cs typeface="Calibri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Data Wrangling</a:t>
            </a:r>
            <a:endParaRPr lang="en-US" sz="1600">
              <a:solidFill>
                <a:schemeClr val="tx1"/>
              </a:solidFill>
              <a:latin typeface="+mn-lt"/>
              <a:cs typeface="Calibri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Exploratory Data Analysis with SQL</a:t>
            </a:r>
            <a:endParaRPr lang="en-US" sz="1600">
              <a:solidFill>
                <a:schemeClr val="tx1"/>
              </a:solidFill>
              <a:latin typeface="+mn-lt"/>
              <a:cs typeface="Calibri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Exploratory Data Analysis with Data Visualization</a:t>
            </a:r>
            <a:endParaRPr lang="en-US" sz="1600">
              <a:solidFill>
                <a:schemeClr val="tx1"/>
              </a:solidFill>
              <a:latin typeface="+mn-lt"/>
              <a:cs typeface="Calibri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Interactive Visual Analytics with Folium</a:t>
            </a:r>
            <a:endParaRPr lang="en-US" sz="1600">
              <a:solidFill>
                <a:schemeClr val="tx1"/>
              </a:solidFill>
              <a:latin typeface="+mn-lt"/>
              <a:cs typeface="Calibri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Interactive dashboard (</a:t>
            </a:r>
            <a:r>
              <a:rPr lang="en-US" sz="1600" dirty="0" err="1">
                <a:solidFill>
                  <a:schemeClr val="tx1"/>
                </a:solidFill>
                <a:latin typeface="+mn-lt"/>
              </a:rPr>
              <a:t>Plotly</a:t>
            </a:r>
            <a:r>
              <a:rPr lang="en-US" sz="1600" dirty="0">
                <a:solidFill>
                  <a:schemeClr val="tx1"/>
                </a:solidFill>
                <a:latin typeface="+mn-lt"/>
              </a:rPr>
              <a:t> Dash)</a:t>
            </a:r>
            <a:endParaRPr lang="en-US" sz="1600">
              <a:solidFill>
                <a:schemeClr val="tx1"/>
              </a:solidFill>
              <a:latin typeface="+mn-lt"/>
              <a:cs typeface="Calibri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Machine Learning Predictive analysis (Classification)</a:t>
            </a:r>
            <a:endParaRPr lang="en-US" sz="1600" dirty="0">
              <a:solidFill>
                <a:schemeClr val="tx1"/>
              </a:solidFill>
              <a:latin typeface="+mn-lt"/>
              <a:cs typeface="Calibri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1600" b="1" dirty="0">
                <a:solidFill>
                  <a:schemeClr val="tx1"/>
                </a:solidFill>
                <a:latin typeface="+mn-lt"/>
              </a:rPr>
              <a:t>Summary of all results</a:t>
            </a:r>
            <a:endParaRPr lang="en-US" sz="1600" b="1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Exploratory Data Analysis outcome</a:t>
            </a:r>
            <a:endParaRPr lang="en-US" sz="1600">
              <a:solidFill>
                <a:schemeClr val="tx1"/>
              </a:solidFill>
              <a:latin typeface="+mn-lt"/>
              <a:cs typeface="Calibri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Interactive analysis</a:t>
            </a:r>
            <a:endParaRPr lang="en-US" sz="1600">
              <a:solidFill>
                <a:schemeClr val="tx1"/>
              </a:solidFill>
              <a:latin typeface="+mn-lt"/>
              <a:cs typeface="Calibri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Predictive analysis</a:t>
            </a:r>
            <a:endParaRPr lang="en-US" sz="1600" dirty="0">
              <a:solidFill>
                <a:schemeClr val="tx1"/>
              </a:solidFill>
              <a:latin typeface="+mn-lt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EF7659-4D70-CA22-DD6F-9B330910D628}"/>
              </a:ext>
            </a:extLst>
          </p:cNvPr>
          <p:cNvSpPr txBox="1"/>
          <p:nvPr/>
        </p:nvSpPr>
        <p:spPr>
          <a:xfrm>
            <a:off x="898071" y="1524000"/>
            <a:ext cx="103863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We use the </a:t>
            </a:r>
            <a:r>
              <a:rPr lang="en-US" i="1" dirty="0">
                <a:cs typeface="Calibri"/>
              </a:rPr>
              <a:t>'COUNT' </a:t>
            </a:r>
            <a:r>
              <a:rPr lang="en-US" dirty="0">
                <a:cs typeface="Calibri"/>
              </a:rPr>
              <a:t>function and we group the data with the '</a:t>
            </a:r>
            <a:r>
              <a:rPr lang="en-US" i="1" dirty="0">
                <a:cs typeface="Calibri"/>
              </a:rPr>
              <a:t>GROUP BY</a:t>
            </a:r>
            <a:r>
              <a:rPr lang="en-US" dirty="0">
                <a:cs typeface="Calibri"/>
              </a:rPr>
              <a:t>' clause</a:t>
            </a:r>
            <a:endParaRPr lang="en-US" dirty="0"/>
          </a:p>
        </p:txBody>
      </p:sp>
      <p:pic>
        <p:nvPicPr>
          <p:cNvPr id="7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47A4591-9342-ADA4-2223-B4462B323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258" y="2526777"/>
            <a:ext cx="8521699" cy="282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37945"/>
            <a:ext cx="9745589" cy="55149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used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'MAX'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function and a subquery</a:t>
            </a:r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F0D7663-1650-F17C-027F-F18B2AD5F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560" y="1772455"/>
            <a:ext cx="10881360" cy="481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58265"/>
            <a:ext cx="9745589" cy="481869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Code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i="1" dirty="0">
                <a:ea typeface="+mn-lt"/>
                <a:cs typeface="+mn-lt"/>
              </a:rPr>
              <a:t>%</a:t>
            </a:r>
            <a:r>
              <a:rPr lang="en-US" sz="2200" i="1" dirty="0" err="1">
                <a:ea typeface="+mn-lt"/>
                <a:cs typeface="+mn-lt"/>
              </a:rPr>
              <a:t>sql</a:t>
            </a:r>
            <a:r>
              <a:rPr lang="en-US" sz="2200" i="1" dirty="0">
                <a:ea typeface="+mn-lt"/>
                <a:cs typeface="+mn-lt"/>
              </a:rPr>
              <a:t> SELECT LANDING__OUTCOME, BOOSTER_VERSION, LAUNCH_SITE FROM SPACEXTBL WHERE Landing__Outcome = 'Failure (drone ship)' AND YEAR(DATE) = 2015;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u="sng" dirty="0">
                <a:cs typeface="Calibri"/>
              </a:rPr>
              <a:t>Outcome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u="sng" dirty="0">
              <a:cs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10D6E0BA-7470-6B74-5094-0DB070405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160" y="3651262"/>
            <a:ext cx="4470400" cy="1333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17625"/>
            <a:ext cx="9745589" cy="4859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Code</a:t>
            </a:r>
            <a:endParaRPr lang="en-US" sz="2200" u="sng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buNone/>
            </a:pPr>
            <a:r>
              <a:rPr lang="en-US" sz="1800" b="1" i="1" dirty="0">
                <a:ea typeface="+mn-lt"/>
                <a:cs typeface="+mn-lt"/>
              </a:rPr>
              <a:t>%%</a:t>
            </a:r>
            <a:r>
              <a:rPr lang="en-US" sz="1800" i="1" dirty="0" err="1">
                <a:ea typeface="+mn-lt"/>
                <a:cs typeface="+mn-lt"/>
              </a:rPr>
              <a:t>sql</a:t>
            </a:r>
            <a:endParaRPr lang="en-US" sz="1800" i="1" dirty="0">
              <a:cs typeface="Calibri"/>
            </a:endParaRPr>
          </a:p>
          <a:p>
            <a:pPr>
              <a:buNone/>
            </a:pPr>
            <a:r>
              <a:rPr lang="en-US" sz="1800" i="1" dirty="0">
                <a:ea typeface="+mn-lt"/>
                <a:cs typeface="+mn-lt"/>
              </a:rPr>
              <a:t>SELECT LANDINGOUTCOME, COUNT(LANDINGOUTCOME) </a:t>
            </a:r>
            <a:endParaRPr lang="en-US" sz="1800" i="1" dirty="0">
              <a:cs typeface="Calibri"/>
            </a:endParaRPr>
          </a:p>
          <a:p>
            <a:pPr>
              <a:buNone/>
            </a:pPr>
            <a:r>
              <a:rPr lang="en-US" sz="1800" i="1" dirty="0">
                <a:ea typeface="+mn-lt"/>
                <a:cs typeface="+mn-lt"/>
              </a:rPr>
              <a:t>FROM SPACEXTBL</a:t>
            </a:r>
            <a:endParaRPr lang="en-US" sz="1800" i="1">
              <a:cs typeface="Calibri"/>
            </a:endParaRPr>
          </a:p>
          <a:p>
            <a:pPr>
              <a:buNone/>
            </a:pPr>
            <a:r>
              <a:rPr lang="en-US" sz="1800" b="1" i="1" dirty="0">
                <a:ea typeface="+mn-lt"/>
                <a:cs typeface="+mn-lt"/>
              </a:rPr>
              <a:t>WHERE</a:t>
            </a:r>
            <a:r>
              <a:rPr lang="en-US" sz="1800" i="1" dirty="0">
                <a:ea typeface="+mn-lt"/>
                <a:cs typeface="+mn-lt"/>
              </a:rPr>
              <a:t> DATE BETWEEN '2010-06-04' AND '2017-03-20'</a:t>
            </a:r>
            <a:endParaRPr lang="en-US" sz="1800" i="1">
              <a:cs typeface="Calibri"/>
            </a:endParaRPr>
          </a:p>
          <a:p>
            <a:pPr>
              <a:buNone/>
            </a:pPr>
            <a:r>
              <a:rPr lang="en-US" sz="1800" b="1" i="1" dirty="0">
                <a:ea typeface="+mn-lt"/>
                <a:cs typeface="+mn-lt"/>
              </a:rPr>
              <a:t>GROUP BY</a:t>
            </a:r>
            <a:r>
              <a:rPr lang="en-US" sz="1800" i="1" dirty="0">
                <a:ea typeface="+mn-lt"/>
                <a:cs typeface="+mn-lt"/>
              </a:rPr>
              <a:t> LANDING__OUTCOME</a:t>
            </a:r>
            <a:endParaRPr lang="en-US" sz="1800" i="1"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i="1" dirty="0">
                <a:ea typeface="+mn-lt"/>
                <a:cs typeface="+mn-lt"/>
              </a:rPr>
              <a:t>ORDER BY</a:t>
            </a:r>
            <a:r>
              <a:rPr lang="en-US" sz="1800" i="1" dirty="0">
                <a:ea typeface="+mn-lt"/>
                <a:cs typeface="+mn-lt"/>
              </a:rPr>
              <a:t> TOTAL_NUMBER DESC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u="sng" dirty="0">
                <a:cs typeface="Calibri"/>
              </a:rPr>
              <a:t>Outcome</a:t>
            </a:r>
            <a:r>
              <a:rPr lang="en-US" sz="2200" dirty="0">
                <a:cs typeface="Calibri"/>
              </a:rPr>
              <a:t> ----&gt; 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DBB34F96-47C3-A38C-F845-F84096BAB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400" y="2251075"/>
            <a:ext cx="3474720" cy="425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584825"/>
            <a:ext cx="9745589" cy="5921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0970"/>
            <a:ext cx="10515600" cy="5795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Marked on the USA map</a:t>
            </a:r>
          </a:p>
        </p:txBody>
      </p:sp>
      <p:pic>
        <p:nvPicPr>
          <p:cNvPr id="4" name="Picture 5" descr="Map&#10;&#10;Description automatically generated">
            <a:extLst>
              <a:ext uri="{FF2B5EF4-FFF2-40B4-BE49-F238E27FC236}">
                <a16:creationId xmlns:a16="http://schemas.microsoft.com/office/drawing/2014/main" id="{AD069BA3-26CC-BEF2-A9E5-75DD1FDF5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76" y="627729"/>
            <a:ext cx="11599066" cy="47746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1C829-F938-8779-6728-A7BF9364F06F}"/>
              </a:ext>
            </a:extLst>
          </p:cNvPr>
          <p:cNvSpPr txBox="1"/>
          <p:nvPr/>
        </p:nvSpPr>
        <p:spPr>
          <a:xfrm>
            <a:off x="339329" y="5703093"/>
            <a:ext cx="774144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The Launch Sites are located in USA and specifically the coast lines near California and Florida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2869"/>
            <a:ext cx="10515600" cy="7276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Lauches per Launch Location</a:t>
            </a:r>
          </a:p>
        </p:txBody>
      </p:sp>
      <p:pic>
        <p:nvPicPr>
          <p:cNvPr id="4" name="Picture 5" descr="Diagram&#10;&#10;Description automatically generated">
            <a:extLst>
              <a:ext uri="{FF2B5EF4-FFF2-40B4-BE49-F238E27FC236}">
                <a16:creationId xmlns:a16="http://schemas.microsoft.com/office/drawing/2014/main" id="{11E63083-D361-6E1F-D588-27C1862F1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6" y="879942"/>
            <a:ext cx="7708105" cy="4288490"/>
          </a:xfrm>
          <a:prstGeom prst="rect">
            <a:avLst/>
          </a:prstGeom>
        </p:spPr>
      </p:pic>
      <p:pic>
        <p:nvPicPr>
          <p:cNvPr id="6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EC0FBAB1-621B-53D3-8101-3172F5511D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157" y="609601"/>
            <a:ext cx="2952748" cy="443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990600" y="338328"/>
            <a:ext cx="10210800" cy="10789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5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Site distance to landmarks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12192000" cy="4716250"/>
          </a:xfrm>
          <a:prstGeom prst="rect">
            <a:avLst/>
          </a:prstGeom>
          <a:solidFill>
            <a:srgbClr val="506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3" descr="Map&#10;&#10;Description automatically generated">
            <a:extLst>
              <a:ext uri="{FF2B5EF4-FFF2-40B4-BE49-F238E27FC236}">
                <a16:creationId xmlns:a16="http://schemas.microsoft.com/office/drawing/2014/main" id="{6DF2055A-C6DC-BF84-301A-F8FD75CE4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48" y="3377051"/>
            <a:ext cx="4974336" cy="2022532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AEC1505F-5CC3-3180-2E5A-8C9CB58AD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516" y="3385901"/>
            <a:ext cx="4974336" cy="20094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rgbClr val="898989"/>
                </a:solidFill>
                <a:latin typeface="+mn-lt"/>
              </a:rPr>
              <a:pPr>
                <a:spcAft>
                  <a:spcPts val="600"/>
                </a:spcAft>
              </a:pPr>
              <a:t>37</a:t>
            </a:fld>
            <a:endParaRPr lang="en-US" sz="1200">
              <a:solidFill>
                <a:srgbClr val="89898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per Launch Site – Pie Chart</a:t>
            </a:r>
          </a:p>
        </p:txBody>
      </p:sp>
      <p:pic>
        <p:nvPicPr>
          <p:cNvPr id="2" name="Picture 3" descr="Chart&#10;&#10;Description automatically generated">
            <a:extLst>
              <a:ext uri="{FF2B5EF4-FFF2-40B4-BE49-F238E27FC236}">
                <a16:creationId xmlns:a16="http://schemas.microsoft.com/office/drawing/2014/main" id="{3CFDA400-7155-9092-FDA7-BCE19B1F6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6" y="1148998"/>
            <a:ext cx="10803729" cy="479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1285240" y="764846"/>
            <a:ext cx="8074815" cy="1427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285240" y="2040783"/>
            <a:ext cx="9491658" cy="399101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1600" b="1" dirty="0">
                <a:solidFill>
                  <a:schemeClr val="tx1"/>
                </a:solidFill>
                <a:latin typeface="+mn-lt"/>
              </a:rPr>
              <a:t>Project background and context</a:t>
            </a:r>
            <a:endParaRPr lang="en-US" sz="1600" dirty="0">
              <a:solidFill>
                <a:schemeClr val="tx1"/>
              </a:solidFill>
              <a:latin typeface="+mn-lt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Space X advertises Falcon 9 rocket launches on its website with a cost of 62 million dollars; other providers cost upward of 165 million dollars each, much of the savings is because Space X can reuse the first stage. Therefore, if we can determine if the first stage will land, we can determine the cost of a launch. This information can be used if an alternate company wants to bid against space X for a rocket launch. This goal of the project is to create a machine learning pipeline to predict if the first stage will land successfully.</a:t>
            </a:r>
            <a:endParaRPr lang="en-US" sz="1800">
              <a:solidFill>
                <a:schemeClr val="tx1"/>
              </a:solidFill>
              <a:latin typeface="+mn-lt"/>
              <a:cs typeface="Calibri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1600" b="1" dirty="0">
                <a:solidFill>
                  <a:schemeClr val="tx1"/>
                </a:solidFill>
                <a:latin typeface="+mn-lt"/>
              </a:rPr>
              <a:t>Problems you want to find answers</a:t>
            </a:r>
            <a:endParaRPr lang="en-US" sz="1300" b="1" dirty="0">
              <a:solidFill>
                <a:schemeClr val="tx1"/>
              </a:solidFill>
              <a:latin typeface="+mn-lt"/>
              <a:cs typeface="Calibri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Which factors determine the success of the first stage's rocket launch?</a:t>
            </a:r>
            <a:endParaRPr lang="en-US" sz="1800">
              <a:solidFill>
                <a:schemeClr val="tx1"/>
              </a:solidFill>
              <a:latin typeface="+mn-lt"/>
              <a:cs typeface="Calibri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The interconnection among the various parameters of the rocket launch</a:t>
            </a:r>
            <a:endParaRPr lang="en-US" sz="1800">
              <a:solidFill>
                <a:schemeClr val="tx1"/>
              </a:solidFill>
              <a:latin typeface="+mn-lt"/>
              <a:cs typeface="Calibri"/>
            </a:endParaRP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What operating conditions needs to be in place to ensure a successful landing program.</a:t>
            </a:r>
            <a:endParaRPr lang="en-US" sz="1800" dirty="0">
              <a:solidFill>
                <a:schemeClr val="tx1"/>
              </a:solidFill>
              <a:latin typeface="+mn-lt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with the highest success rate – Pie Chart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4B4F12-1F6A-42B9-763E-C416D2E6BA33}"/>
              </a:ext>
            </a:extLst>
          </p:cNvPr>
          <p:cNvSpPr txBox="1"/>
          <p:nvPr/>
        </p:nvSpPr>
        <p:spPr>
          <a:xfrm>
            <a:off x="8018860" y="1893093"/>
            <a:ext cx="357425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cs typeface="Calibri"/>
              </a:rPr>
              <a:t>KSC LC-39A has the highest Success ratio of 76.9%</a:t>
            </a:r>
            <a:endParaRPr lang="en-US" sz="2400" b="1" dirty="0"/>
          </a:p>
        </p:txBody>
      </p:sp>
      <p:pic>
        <p:nvPicPr>
          <p:cNvPr id="9" name="Picture 9" descr="Chart&#10;&#10;Description automatically generated">
            <a:extLst>
              <a:ext uri="{FF2B5EF4-FFF2-40B4-BE49-F238E27FC236}">
                <a16:creationId xmlns:a16="http://schemas.microsoft.com/office/drawing/2014/main" id="{CFEC8562-21D9-3C75-752C-C7C694609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964" y="1702175"/>
            <a:ext cx="6624636" cy="439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EF066409-4111-060E-77E1-F431C9D1FD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7920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4" name="Picture 5" descr="Chart, bubble chart&#10;&#10;Description automatically generated">
            <a:extLst>
              <a:ext uri="{FF2B5EF4-FFF2-40B4-BE49-F238E27FC236}">
                <a16:creationId xmlns:a16="http://schemas.microsoft.com/office/drawing/2014/main" id="{E0C2D158-EB24-B0C7-13CC-BFCA25B6DC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92" r="-2" b="-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34" name="Freeform: Shape 33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448056" y="859536"/>
            <a:ext cx="4832802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to Success Rate Scatter plot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45A02-61BD-B2CB-3DF2-5912FA639D91}"/>
              </a:ext>
            </a:extLst>
          </p:cNvPr>
          <p:cNvSpPr txBox="1"/>
          <p:nvPr/>
        </p:nvSpPr>
        <p:spPr>
          <a:xfrm>
            <a:off x="448056" y="2512611"/>
            <a:ext cx="4832803" cy="366435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2400" i="1" dirty="0"/>
              <a:t>In the upper the chart refers to a Payload up to 4tons whereas the second one to a Payload beyond 4tons, but less than 10tons.  The illustrations show that higher Payloads result in less successful launches</a:t>
            </a:r>
            <a:endParaRPr lang="en-US" sz="2400" i="1" dirty="0">
              <a:cs typeface="Calibri" panose="020F05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9888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/>
                </a:solidFill>
                <a:latin typeface="+mn-lt"/>
              </a:rPr>
              <a:pPr>
                <a:spcAft>
                  <a:spcPts val="600"/>
                </a:spcAft>
              </a:pPr>
              <a:t>41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6FD7672-78BE-4D6F-A711-2CDB79B52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4662" y="323519"/>
            <a:ext cx="4323899" cy="6212748"/>
          </a:xfrm>
          <a:custGeom>
            <a:avLst/>
            <a:gdLst>
              <a:gd name="connsiteX0" fmla="*/ 0 w 4323899"/>
              <a:gd name="connsiteY0" fmla="*/ 0 h 6212748"/>
              <a:gd name="connsiteX1" fmla="*/ 742501 w 4323899"/>
              <a:gd name="connsiteY1" fmla="*/ 0 h 6212748"/>
              <a:gd name="connsiteX2" fmla="*/ 4323899 w 4323899"/>
              <a:gd name="connsiteY2" fmla="*/ 0 h 6212748"/>
              <a:gd name="connsiteX3" fmla="*/ 4323899 w 4323899"/>
              <a:gd name="connsiteY3" fmla="*/ 2864954 h 6212748"/>
              <a:gd name="connsiteX4" fmla="*/ 880454 w 4323899"/>
              <a:gd name="connsiteY4" fmla="*/ 6212748 h 6212748"/>
              <a:gd name="connsiteX5" fmla="*/ 0 w 4323899"/>
              <a:gd name="connsiteY5" fmla="*/ 6212748 h 6212748"/>
              <a:gd name="connsiteX6" fmla="*/ 0 w 4323899"/>
              <a:gd name="connsiteY6" fmla="*/ 6210962 h 621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3899" h="6212748">
                <a:moveTo>
                  <a:pt x="0" y="0"/>
                </a:moveTo>
                <a:lnTo>
                  <a:pt x="742501" y="0"/>
                </a:lnTo>
                <a:lnTo>
                  <a:pt x="4323899" y="0"/>
                </a:lnTo>
                <a:lnTo>
                  <a:pt x="4323899" y="2864954"/>
                </a:lnTo>
                <a:lnTo>
                  <a:pt x="880454" y="6212748"/>
                </a:lnTo>
                <a:lnTo>
                  <a:pt x="0" y="6212748"/>
                </a:lnTo>
                <a:lnTo>
                  <a:pt x="0" y="6210962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62647B-1222-407C-8740-5A497612B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624482" y="806364"/>
            <a:ext cx="3866603" cy="28474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Classification Accuracy</a:t>
            </a:r>
          </a:p>
        </p:txBody>
      </p:sp>
      <p:pic>
        <p:nvPicPr>
          <p:cNvPr id="2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A1BA45C0-D237-25B0-7E69-51ECF73D1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246" y="1164484"/>
            <a:ext cx="6842885" cy="458295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4689" y="4887261"/>
            <a:ext cx="1669112" cy="10082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43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1123356" y="1188637"/>
            <a:ext cx="9984615" cy="1597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Confusion Matrix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EE96015-8656-970F-A356-416F05828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045" y="2577482"/>
            <a:ext cx="4248359" cy="3086013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255260" y="2783966"/>
            <a:ext cx="5762256" cy="29425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spcBef>
                <a:spcPts val="1400"/>
              </a:spcBef>
              <a:buNone/>
            </a:pPr>
            <a:r>
              <a:rPr lang="en-US" sz="2400" dirty="0">
                <a:cs typeface="Calibri" panose="020F0502020204030204"/>
              </a:rPr>
              <a:t>The Matrix refers to the Decision Tree classifier</a:t>
            </a:r>
            <a:endParaRPr lang="en-US"/>
          </a:p>
          <a:p>
            <a:pPr marL="0" indent="0">
              <a:spcBef>
                <a:spcPts val="1400"/>
              </a:spcBef>
              <a:buNone/>
            </a:pPr>
            <a:endParaRPr lang="en-US" sz="2400" dirty="0">
              <a:cs typeface="Calibri" panose="020F0502020204030204"/>
            </a:endParaRPr>
          </a:p>
          <a:p>
            <a:pPr marL="0" indent="0" algn="just">
              <a:spcBef>
                <a:spcPts val="1400"/>
              </a:spcBef>
              <a:buNone/>
            </a:pPr>
            <a:r>
              <a:rPr lang="en-US" sz="2400" dirty="0">
                <a:cs typeface="Calibri" panose="020F0502020204030204"/>
              </a:rPr>
              <a:t>The model is not a good measurement for the 'False Negatives' since there were twelve cases where the model predicted an incorrect value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44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1285240" y="621971"/>
            <a:ext cx="8074815" cy="13922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285240" y="2409876"/>
            <a:ext cx="8682033" cy="34790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spcBef>
                <a:spcPts val="1400"/>
              </a:spcBef>
              <a:buFont typeface="Wingdings" panose="020B0604020202020204" pitchFamily="34" charset="0"/>
              <a:buChar char="v"/>
            </a:pPr>
            <a:r>
              <a:rPr lang="en-US" sz="2400" dirty="0"/>
              <a:t>Lower weight payloads are mostly connected to higher Success rates</a:t>
            </a:r>
            <a:endParaRPr lang="en-US" sz="2400" dirty="0">
              <a:ea typeface="+mn-lt"/>
              <a:cs typeface="+mn-lt"/>
            </a:endParaRPr>
          </a:p>
          <a:p>
            <a:pPr algn="just">
              <a:spcBef>
                <a:spcPts val="1400"/>
              </a:spcBef>
              <a:buFont typeface="Wingdings" panose="020B0604020202020204" pitchFamily="34" charset="0"/>
              <a:buChar char="v"/>
            </a:pPr>
            <a:r>
              <a:rPr lang="en-US" sz="2400" dirty="0"/>
              <a:t>Machine Learning Classification models SVM, KNN and LR showed a surprisingly identical Evaluation figure</a:t>
            </a:r>
            <a:endParaRPr lang="en-US" sz="2400" dirty="0">
              <a:ea typeface="+mn-lt"/>
              <a:cs typeface="+mn-lt"/>
            </a:endParaRPr>
          </a:p>
          <a:p>
            <a:pPr algn="just">
              <a:spcBef>
                <a:spcPts val="1400"/>
              </a:spcBef>
              <a:buFont typeface="Wingdings" panose="020B0604020202020204" pitchFamily="34" charset="0"/>
              <a:buChar char="v"/>
            </a:pPr>
            <a:r>
              <a:rPr lang="en-US" sz="2400" dirty="0"/>
              <a:t>KSC LC had the most successful launches </a:t>
            </a:r>
            <a:endParaRPr lang="en-US" sz="2400">
              <a:ea typeface="+mn-lt"/>
              <a:cs typeface="+mn-lt"/>
            </a:endParaRPr>
          </a:p>
          <a:p>
            <a:pPr algn="just">
              <a:spcBef>
                <a:spcPts val="1400"/>
              </a:spcBef>
              <a:buFont typeface="Wingdings" panose="020B0604020202020204" pitchFamily="34" charset="0"/>
              <a:buChar char="v"/>
            </a:pPr>
            <a:r>
              <a:rPr lang="en-US" sz="2400" dirty="0"/>
              <a:t>Between 2013 and 2017 the Success Rate of all sites showed an upward trend</a:t>
            </a:r>
            <a:endParaRPr lang="en-US" sz="2400" dirty="0">
              <a:ea typeface="+mn-lt"/>
              <a:cs typeface="+mn-lt"/>
            </a:endParaRPr>
          </a:p>
          <a:p>
            <a:pPr algn="just">
              <a:spcBef>
                <a:spcPts val="1400"/>
              </a:spcBef>
              <a:buFont typeface="Wingdings" panose="020B0604020202020204" pitchFamily="34" charset="0"/>
              <a:buChar char="v"/>
            </a:pPr>
            <a:r>
              <a:rPr lang="en-US" sz="2400" dirty="0"/>
              <a:t>The Launch Sites are particularly close to the coastline</a:t>
            </a:r>
            <a:endParaRPr lang="en-US" dirty="0"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45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816401" y="1188637"/>
            <a:ext cx="3533349" cy="44807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8AAB1A7A-4239-AE26-B4DC-8A96C28DBB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2123490"/>
              </p:ext>
            </p:extLst>
          </p:nvPr>
        </p:nvGraphicFramePr>
        <p:xfrm>
          <a:off x="4956467" y="1033856"/>
          <a:ext cx="5923414" cy="4861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1285240" y="1050595"/>
            <a:ext cx="8074815" cy="1618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Collection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85240" y="2969469"/>
            <a:ext cx="8074815" cy="28003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085850" lvl="1" indent="-342900">
              <a:spcBef>
                <a:spcPts val="1400"/>
              </a:spcBef>
              <a:buFont typeface="Wingdings" panose="020B0604020202020204" pitchFamily="34" charset="0"/>
              <a:buChar char="Ø"/>
            </a:pPr>
            <a:r>
              <a:rPr lang="en-US" sz="2200" dirty="0"/>
              <a:t>Data collection through </a:t>
            </a:r>
            <a:r>
              <a:rPr lang="en-US" sz="2200" b="1" i="1" dirty="0"/>
              <a:t>get </a:t>
            </a:r>
            <a:r>
              <a:rPr lang="en-US" sz="2200" dirty="0"/>
              <a:t>request to the SpaceX API.</a:t>
            </a:r>
            <a:endParaRPr lang="en-US" dirty="0">
              <a:cs typeface="Calibri" panose="020F0502020204030204"/>
            </a:endParaRPr>
          </a:p>
          <a:p>
            <a:pPr marL="1085850" lvl="1" indent="-342900">
              <a:spcBef>
                <a:spcPts val="1400"/>
              </a:spcBef>
              <a:buFont typeface="Wingdings" panose="020B0604020202020204" pitchFamily="34" charset="0"/>
              <a:buChar char="Ø"/>
            </a:pPr>
            <a:r>
              <a:rPr lang="en-US" sz="2200" dirty="0"/>
              <a:t>Data collection through Web scraping and </a:t>
            </a:r>
            <a:r>
              <a:rPr lang="en-US" sz="2200" b="1" i="1" dirty="0" err="1"/>
              <a:t>BeautifulSoup</a:t>
            </a:r>
            <a:r>
              <a:rPr lang="en-US" sz="2200" b="1" i="1" dirty="0"/>
              <a:t> </a:t>
            </a:r>
            <a:r>
              <a:rPr lang="en-US" sz="2200" dirty="0"/>
              <a:t>from Wikipedia</a:t>
            </a:r>
            <a:endParaRPr lang="en-US" sz="2200" dirty="0">
              <a:cs typeface="Calibri" panose="020F0502020204030204"/>
            </a:endParaRPr>
          </a:p>
          <a:p>
            <a:pPr marL="1085850" lvl="1" indent="-342900">
              <a:spcBef>
                <a:spcPts val="1400"/>
              </a:spcBef>
              <a:buFont typeface="Wingdings" panose="020B0604020202020204" pitchFamily="34" charset="0"/>
              <a:buChar char="Ø"/>
            </a:pPr>
            <a:r>
              <a:rPr lang="en-US" sz="2200" dirty="0"/>
              <a:t>The response date was stored as a </a:t>
            </a:r>
            <a:r>
              <a:rPr lang="en-US" sz="2200" b="1" dirty="0"/>
              <a:t>Json</a:t>
            </a:r>
            <a:r>
              <a:rPr lang="en-US" sz="2200" dirty="0"/>
              <a:t>, </a:t>
            </a:r>
            <a:r>
              <a:rPr lang="en-US" sz="2200" b="1" dirty="0"/>
              <a:t>normalized </a:t>
            </a:r>
            <a:r>
              <a:rPr lang="en-US" sz="2200" dirty="0"/>
              <a:t>and restored as pandas' </a:t>
            </a:r>
            <a:r>
              <a:rPr lang="en-US" sz="2200" b="1" dirty="0" err="1"/>
              <a:t>dataframe</a:t>
            </a:r>
            <a:r>
              <a:rPr lang="en-US" sz="2200" b="1" dirty="0"/>
              <a:t> </a:t>
            </a:r>
            <a:endParaRPr lang="en-US" sz="2200" b="1" dirty="0">
              <a:cs typeface="Calibri" panose="020F0502020204030204"/>
            </a:endParaRPr>
          </a:p>
          <a:p>
            <a:pPr marL="1085850" lvl="1" indent="-342900">
              <a:spcBef>
                <a:spcPts val="1400"/>
              </a:spcBef>
              <a:buFont typeface="Wingdings" panose="020B0604020202020204" pitchFamily="34" charset="0"/>
              <a:buChar char="Ø"/>
            </a:pPr>
            <a:r>
              <a:rPr lang="en-US" sz="2200" dirty="0"/>
              <a:t>Data </a:t>
            </a:r>
            <a:r>
              <a:rPr lang="en-US" sz="2200" b="1" dirty="0"/>
              <a:t>wrangling technics </a:t>
            </a:r>
            <a:r>
              <a:rPr lang="en-US" sz="2200" dirty="0"/>
              <a:t>such as replacing null values with their respective  means</a:t>
            </a:r>
            <a:endParaRPr lang="en-US" sz="2200" dirty="0">
              <a:cs typeface="Calibri" panose="020F0502020204030204"/>
            </a:endParaRPr>
          </a:p>
          <a:p>
            <a:pPr marL="971550" lvl="1">
              <a:spcBef>
                <a:spcPts val="1400"/>
              </a:spcBef>
            </a:pPr>
            <a:endParaRPr lang="en-US" sz="2200"/>
          </a:p>
          <a:p>
            <a:pPr>
              <a:spcBef>
                <a:spcPts val="1400"/>
              </a:spcBef>
            </a:pPr>
            <a:endParaRPr lang="en-US" sz="2200"/>
          </a:p>
          <a:p>
            <a:pPr marL="0"/>
            <a:endParaRPr lang="en-US" sz="22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3496" y="4892040"/>
            <a:ext cx="1673352" cy="1005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075537C-CA84-1446-933C-8E9D027F9201}" type="slidenum">
              <a:rPr lang="en-US" sz="6600">
                <a:solidFill>
                  <a:srgbClr val="FFFFFF"/>
                </a:solidFill>
                <a:latin typeface="+mn-lt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66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16" name="Diagram 16">
            <a:extLst>
              <a:ext uri="{FF2B5EF4-FFF2-40B4-BE49-F238E27FC236}">
                <a16:creationId xmlns:a16="http://schemas.microsoft.com/office/drawing/2014/main" id="{71421B2D-A64C-4CEB-37E8-C4AA74C0CE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0716671"/>
              </p:ext>
            </p:extLst>
          </p:nvPr>
        </p:nvGraphicFramePr>
        <p:xfrm>
          <a:off x="771072" y="1600200"/>
          <a:ext cx="11112499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13" name="Picture 2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7E7D886-15A9-5D02-A5B3-BDD26BB022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114" y="4779416"/>
            <a:ext cx="4484913" cy="982167"/>
          </a:xfrm>
          <a:prstGeom prst="rect">
            <a:avLst/>
          </a:prstGeom>
        </p:spPr>
      </p:pic>
      <p:pic>
        <p:nvPicPr>
          <p:cNvPr id="214" name="Picture 21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8DB8F58-8F2C-DCCA-1731-CF07C04869A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38829" y="1437894"/>
            <a:ext cx="4711699" cy="761852"/>
          </a:xfrm>
          <a:prstGeom prst="rect">
            <a:avLst/>
          </a:prstGeom>
        </p:spPr>
      </p:pic>
      <p:pic>
        <p:nvPicPr>
          <p:cNvPr id="215" name="Picture 21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7C55937-92AD-A814-9677-E0EA183A693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33257" y="4608252"/>
            <a:ext cx="5001984" cy="1152140"/>
          </a:xfrm>
          <a:prstGeom prst="rect">
            <a:avLst/>
          </a:prstGeom>
        </p:spPr>
      </p:pic>
      <p:pic>
        <p:nvPicPr>
          <p:cNvPr id="216" name="Picture 216" descr="Table&#10;&#10;Description automatically generated">
            <a:extLst>
              <a:ext uri="{FF2B5EF4-FFF2-40B4-BE49-F238E27FC236}">
                <a16:creationId xmlns:a16="http://schemas.microsoft.com/office/drawing/2014/main" id="{3843DCA1-7D93-BC00-9A50-733D63D6C2A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71114" y="374609"/>
            <a:ext cx="2489201" cy="2516497"/>
          </a:xfrm>
          <a:prstGeom prst="rect">
            <a:avLst/>
          </a:prstGeom>
        </p:spPr>
      </p:pic>
      <p:sp>
        <p:nvSpPr>
          <p:cNvPr id="217" name="TextBox 216">
            <a:extLst>
              <a:ext uri="{FF2B5EF4-FFF2-40B4-BE49-F238E27FC236}">
                <a16:creationId xmlns:a16="http://schemas.microsoft.com/office/drawing/2014/main" id="{108D5297-793D-CC35-5A23-AD39233FF729}"/>
              </a:ext>
            </a:extLst>
          </p:cNvPr>
          <p:cNvSpPr txBox="1"/>
          <p:nvPr/>
        </p:nvSpPr>
        <p:spPr>
          <a:xfrm>
            <a:off x="462642" y="6068785"/>
            <a:ext cx="247649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>
                <a:cs typeface="Calibri"/>
                <a:hlinkClick r:id="rId12"/>
              </a:rPr>
              <a:t>LINK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6">
            <a:extLst>
              <a:ext uri="{FF2B5EF4-FFF2-40B4-BE49-F238E27FC236}">
                <a16:creationId xmlns:a16="http://schemas.microsoft.com/office/drawing/2014/main" id="{1E2F4BD1-A297-A248-75A9-8DDF1DBD51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6913930"/>
              </p:ext>
            </p:extLst>
          </p:nvPr>
        </p:nvGraphicFramePr>
        <p:xfrm>
          <a:off x="235858" y="1600200"/>
          <a:ext cx="11820071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194" name="Picture 119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3C6E051-8545-2CDA-237E-D32289A45A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9614" y="4254560"/>
            <a:ext cx="5845630" cy="498811"/>
          </a:xfrm>
          <a:prstGeom prst="rect">
            <a:avLst/>
          </a:prstGeom>
        </p:spPr>
      </p:pic>
      <p:pic>
        <p:nvPicPr>
          <p:cNvPr id="1209" name="Picture 1209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D7E157F8-D9FA-F898-E0F7-53634ADC0FB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3686" y="1488504"/>
            <a:ext cx="4122056" cy="914634"/>
          </a:xfrm>
          <a:prstGeom prst="rect">
            <a:avLst/>
          </a:prstGeom>
        </p:spPr>
      </p:pic>
      <p:pic>
        <p:nvPicPr>
          <p:cNvPr id="1210" name="Picture 1210" descr="Text&#10;&#10;Description automatically generated">
            <a:extLst>
              <a:ext uri="{FF2B5EF4-FFF2-40B4-BE49-F238E27FC236}">
                <a16:creationId xmlns:a16="http://schemas.microsoft.com/office/drawing/2014/main" id="{0CAC4736-5862-E348-8B83-0BBE41FEE82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00615" y="4754067"/>
            <a:ext cx="3042556" cy="1568080"/>
          </a:xfrm>
          <a:prstGeom prst="rect">
            <a:avLst/>
          </a:prstGeom>
        </p:spPr>
      </p:pic>
      <p:pic>
        <p:nvPicPr>
          <p:cNvPr id="1211" name="Picture 121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C93FD0E-46D2-4A7C-72E1-781ECE1CACF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42114" y="1311921"/>
            <a:ext cx="3487057" cy="1276875"/>
          </a:xfrm>
          <a:prstGeom prst="rect">
            <a:avLst/>
          </a:prstGeom>
        </p:spPr>
      </p:pic>
      <p:pic>
        <p:nvPicPr>
          <p:cNvPr id="1212" name="Picture 12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22C9491-5ECD-9CAD-CC61-91C692890E9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74543" y="4504729"/>
            <a:ext cx="3042558" cy="851187"/>
          </a:xfrm>
          <a:prstGeom prst="rect">
            <a:avLst/>
          </a:prstGeom>
        </p:spPr>
      </p:pic>
      <p:pic>
        <p:nvPicPr>
          <p:cNvPr id="1213" name="Picture 121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D868764-8265-55DA-E793-46AF5F4E8AA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416471" y="1849883"/>
            <a:ext cx="3777343" cy="482162"/>
          </a:xfrm>
          <a:prstGeom prst="rect">
            <a:avLst/>
          </a:prstGeom>
        </p:spPr>
      </p:pic>
      <p:sp>
        <p:nvSpPr>
          <p:cNvPr id="1214" name="TextBox 1213">
            <a:extLst>
              <a:ext uri="{FF2B5EF4-FFF2-40B4-BE49-F238E27FC236}">
                <a16:creationId xmlns:a16="http://schemas.microsoft.com/office/drawing/2014/main" id="{A6CA2AB4-02AF-B245-462A-44FE478B0A07}"/>
              </a:ext>
            </a:extLst>
          </p:cNvPr>
          <p:cNvSpPr txBox="1"/>
          <p:nvPr/>
        </p:nvSpPr>
        <p:spPr>
          <a:xfrm>
            <a:off x="489857" y="5987142"/>
            <a:ext cx="12151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>
                <a:cs typeface="Calibri"/>
                <a:hlinkClick r:id="rId14"/>
              </a:rPr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1391</cp:revision>
  <dcterms:created xsi:type="dcterms:W3CDTF">2021-04-29T18:58:34Z</dcterms:created>
  <dcterms:modified xsi:type="dcterms:W3CDTF">2022-08-16T17:23:40Z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